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2" r:id="rId2"/>
  </p:sldMasterIdLst>
  <p:notesMasterIdLst>
    <p:notesMasterId r:id="rId21"/>
  </p:notesMasterIdLst>
  <p:sldIdLst>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414" y="102"/>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87" d="100"/>
          <a:sy n="87" d="100"/>
        </p:scale>
        <p:origin x="3840"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microsoft.com/office/2015/10/relationships/revisionInfo" Target="revisionInfo.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EEB4E6E-FB2F-4B6C-A7AC-F09B7B8E3F85}" type="datetimeFigureOut">
              <a:rPr lang="en-GB" smtClean="0"/>
              <a:t>30/01/2018</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865F3F-B065-4C46-B7D2-080A413F7E25}" type="slidenum">
              <a:rPr lang="en-GB" smtClean="0"/>
              <a:t>‹#›</a:t>
            </a:fld>
            <a:endParaRPr lang="en-GB"/>
          </a:p>
        </p:txBody>
      </p:sp>
    </p:spTree>
    <p:extLst>
      <p:ext uri="{BB962C8B-B14F-4D97-AF65-F5344CB8AC3E}">
        <p14:creationId xmlns:p14="http://schemas.microsoft.com/office/powerpoint/2010/main" val="11763511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9025" name="Slide Image Placeholder 1"/>
          <p:cNvSpPr>
            <a:spLocks noGrp="1" noRot="1" noChangeAspect="1"/>
          </p:cNvSpPr>
          <p:nvPr>
            <p:ph type="sldImg"/>
          </p:nvPr>
        </p:nvSpPr>
        <p:spPr>
          <a:ln/>
        </p:spPr>
      </p:sp>
      <p:sp>
        <p:nvSpPr>
          <p:cNvPr id="769026" name="Notes Placeholder 2"/>
          <p:cNvSpPr>
            <a:spLocks noGrp="1"/>
          </p:cNvSpPr>
          <p:nvPr>
            <p:ph type="body" idx="1"/>
          </p:nvPr>
        </p:nvSpPr>
        <p:spPr>
          <a:noFill/>
        </p:spPr>
        <p:txBody>
          <a:bodyPr/>
          <a:lstStyle/>
          <a:p>
            <a:r>
              <a:rPr lang="en-US" altLang="en-US" b="1"/>
              <a:t>Trainer to introduce themselves</a:t>
            </a:r>
          </a:p>
          <a:p>
            <a:r>
              <a:rPr lang="en-US" altLang="en-US"/>
              <a:t>Cover House Keeping:</a:t>
            </a:r>
          </a:p>
          <a:p>
            <a:pPr>
              <a:buFontTx/>
              <a:buChar char="•"/>
            </a:pPr>
            <a:r>
              <a:rPr lang="en-US" altLang="en-US"/>
              <a:t>Length and structure of session</a:t>
            </a:r>
          </a:p>
          <a:p>
            <a:pPr>
              <a:buFontTx/>
              <a:buChar char="•"/>
            </a:pPr>
            <a:r>
              <a:rPr lang="en-US" altLang="en-US"/>
              <a:t>Refreshments</a:t>
            </a:r>
          </a:p>
          <a:p>
            <a:pPr>
              <a:buFontTx/>
              <a:buChar char="•"/>
            </a:pPr>
            <a:r>
              <a:rPr lang="en-US" altLang="en-US"/>
              <a:t>location of toilets</a:t>
            </a:r>
          </a:p>
          <a:p>
            <a:pPr>
              <a:buFontTx/>
              <a:buChar char="•"/>
            </a:pPr>
            <a:r>
              <a:rPr lang="en-US" altLang="en-US"/>
              <a:t>Emergency procedures to be followed</a:t>
            </a:r>
          </a:p>
          <a:p>
            <a:pPr>
              <a:buFontTx/>
              <a:buChar char="•"/>
            </a:pPr>
            <a:r>
              <a:rPr lang="en-US" altLang="en-US"/>
              <a:t>Fire exists / any fire drills planned etc.</a:t>
            </a:r>
          </a:p>
          <a:p>
            <a:endParaRPr lang="en-US" altLang="en-US"/>
          </a:p>
          <a:p>
            <a:r>
              <a:rPr lang="en-US" altLang="en-US"/>
              <a:t>Explain – there will be 2 short videos being played, with sound</a:t>
            </a:r>
          </a:p>
          <a:p>
            <a:endParaRPr lang="en-US" altLang="en-US"/>
          </a:p>
          <a:p>
            <a:r>
              <a:rPr lang="en-US" altLang="en-US"/>
              <a:t>Q: Is everyone ok to start?</a:t>
            </a:r>
          </a:p>
          <a:p>
            <a:endParaRPr lang="en-US" altLang="en-US" b="1"/>
          </a:p>
          <a:p>
            <a:r>
              <a:rPr lang="en-US" altLang="en-US" b="1"/>
              <a:t>Explain - What does WAVE stand for - Welfare And Vulnerability Engagement</a:t>
            </a:r>
            <a:endParaRPr lang="en-GB" b="1"/>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7C94B50-F920-44F9-BD21-85FE2F3E6C30}" type="slidenum">
              <a:rPr kumimoji="0" lang="en-GB" altLang="en-US" sz="1200" b="0" i="0" u="none" strike="noStrike" kern="1200" cap="none" spc="0" normalizeH="0" baseline="0" noProof="0" smtClean="0">
                <a:ln>
                  <a:noFill/>
                </a:ln>
                <a:solidFill>
                  <a:srgbClr val="000000"/>
                </a:solidFill>
                <a:effectLst/>
                <a:uLnTx/>
                <a:uFillTx/>
                <a:latin typeface="Arial"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GB" altLang="en-US" sz="1200" b="0" i="0" u="none" strike="noStrike" kern="1200" cap="none" spc="0" normalizeH="0" baseline="0" noProof="0">
              <a:ln>
                <a:noFill/>
              </a:ln>
              <a:solidFill>
                <a:srgbClr val="000000"/>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4313718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9505" name="Slide Image Placeholder 1"/>
          <p:cNvSpPr>
            <a:spLocks noGrp="1" noRot="1" noChangeAspect="1"/>
          </p:cNvSpPr>
          <p:nvPr>
            <p:ph type="sldImg"/>
          </p:nvPr>
        </p:nvSpPr>
        <p:spPr>
          <a:ln/>
        </p:spPr>
      </p:sp>
      <p:sp>
        <p:nvSpPr>
          <p:cNvPr id="789506" name="Notes Placeholder 2"/>
          <p:cNvSpPr>
            <a:spLocks noGrp="1"/>
          </p:cNvSpPr>
          <p:nvPr>
            <p:ph type="body" idx="1"/>
          </p:nvPr>
        </p:nvSpPr>
        <p:spPr>
          <a:noFill/>
        </p:spPr>
        <p:txBody>
          <a:bodyPr/>
          <a:lstStyle/>
          <a:p>
            <a:endParaRPr lang="en-US" altLang="en-US"/>
          </a:p>
          <a:p>
            <a:r>
              <a:rPr lang="en-GB" altLang="en-US" b="1" u="sng"/>
              <a:t>Trainer to discuss appropriate interventions:</a:t>
            </a:r>
            <a:endParaRPr lang="en-US" altLang="en-US" b="1"/>
          </a:p>
          <a:p>
            <a:pPr>
              <a:buFontTx/>
              <a:buChar char="•"/>
            </a:pPr>
            <a:r>
              <a:rPr lang="en-US" altLang="en-US"/>
              <a:t>It is important not to leave the vulnerable person on their own.</a:t>
            </a:r>
          </a:p>
          <a:p>
            <a:pPr>
              <a:buFontTx/>
              <a:buChar char="•"/>
            </a:pPr>
            <a:endParaRPr lang="en-US" altLang="en-US"/>
          </a:p>
          <a:p>
            <a:r>
              <a:rPr lang="en-US" altLang="en-US" b="1"/>
              <a:t>Age?</a:t>
            </a:r>
          </a:p>
          <a:p>
            <a:pPr>
              <a:buFontTx/>
              <a:buChar char="•"/>
            </a:pPr>
            <a:r>
              <a:rPr lang="en-US" altLang="en-US"/>
              <a:t>Is the individual vulnerable due to their age, young or old? </a:t>
            </a:r>
          </a:p>
          <a:p>
            <a:endParaRPr lang="en-US" altLang="en-US" b="1"/>
          </a:p>
          <a:p>
            <a:r>
              <a:rPr lang="en-US" altLang="en-US" b="1"/>
              <a:t>State of Intoxication?</a:t>
            </a:r>
          </a:p>
          <a:p>
            <a:pPr>
              <a:buFontTx/>
              <a:buChar char="•"/>
            </a:pPr>
            <a:r>
              <a:rPr lang="en-US" altLang="en-US"/>
              <a:t>Is the individual/group so intoxicated that it is not reasonable to expect them to be able take care of themselves?</a:t>
            </a:r>
            <a:endParaRPr lang="en-GB" altLang="en-US"/>
          </a:p>
          <a:p>
            <a:pPr>
              <a:buFontTx/>
              <a:buChar char="•"/>
            </a:pPr>
            <a:r>
              <a:rPr lang="en-GB" altLang="en-US"/>
              <a:t>What responsibility do you have to those refused entry?</a:t>
            </a:r>
          </a:p>
          <a:p>
            <a:pPr>
              <a:buFontTx/>
              <a:buChar char="•"/>
            </a:pPr>
            <a:r>
              <a:rPr lang="en-GB" altLang="en-US"/>
              <a:t>Are they accompanied by others who may also be seeking entry - are they capable of taking responsibility of the individuals concerned?</a:t>
            </a:r>
            <a:endParaRPr lang="en-US" altLang="en-US"/>
          </a:p>
          <a:p>
            <a:endParaRPr lang="en-US" altLang="en-US" b="1"/>
          </a:p>
          <a:p>
            <a:r>
              <a:rPr lang="en-US" altLang="en-US" b="1"/>
              <a:t>Do they have friends nearby?</a:t>
            </a:r>
          </a:p>
          <a:p>
            <a:pPr>
              <a:buFontTx/>
              <a:buChar char="•"/>
            </a:pPr>
            <a:r>
              <a:rPr lang="en-US" altLang="en-US"/>
              <a:t>Where possible, attempts should be made to contact friends who may be able to assist. CCTV, ID scanners etc may well assist in identifying friends.</a:t>
            </a:r>
            <a:endParaRPr lang="en-GB" altLang="en-US"/>
          </a:p>
          <a:p>
            <a:pPr>
              <a:buFontTx/>
              <a:buChar char="•"/>
            </a:pPr>
            <a:r>
              <a:rPr lang="en-GB" altLang="en-US"/>
              <a:t>Is there an opportunity to make contact with family?</a:t>
            </a:r>
            <a:endParaRPr lang="en-US" altLang="en-US"/>
          </a:p>
          <a:p>
            <a:endParaRPr lang="en-US" altLang="en-US" b="1"/>
          </a:p>
          <a:p>
            <a:r>
              <a:rPr lang="en-US" altLang="en-US" b="1"/>
              <a:t>Do they have their belongings?</a:t>
            </a:r>
          </a:p>
          <a:p>
            <a:pPr>
              <a:buFontTx/>
              <a:buChar char="•"/>
            </a:pPr>
            <a:r>
              <a:rPr lang="en-US" altLang="en-US"/>
              <a:t>If persons are ejected without their belongings they may have no means to contact anyone, no money and/or appropriate clothing, which may render the person vulnerable.</a:t>
            </a:r>
            <a:endParaRPr lang="en-GB" altLang="en-US"/>
          </a:p>
          <a:p>
            <a:pPr>
              <a:buFontTx/>
              <a:buChar char="•"/>
            </a:pPr>
            <a:r>
              <a:rPr lang="en-US" altLang="en-US"/>
              <a:t>Consider how you could assist the person in getting</a:t>
            </a:r>
            <a:r>
              <a:rPr lang="en-GB" altLang="en-US"/>
              <a:t> home safely?</a:t>
            </a:r>
            <a:endParaRPr lang="en-US" altLang="en-US"/>
          </a:p>
          <a:p>
            <a:endParaRPr lang="en-US" altLang="en-US" b="1"/>
          </a:p>
          <a:p>
            <a:r>
              <a:rPr lang="en-US" altLang="en-US" b="1"/>
              <a:t>Do you have access to a dedicated taxi service?</a:t>
            </a:r>
          </a:p>
          <a:p>
            <a:endParaRPr lang="en-US" altLang="en-US" b="1"/>
          </a:p>
          <a:p>
            <a:r>
              <a:rPr lang="en-US" altLang="en-US" b="1"/>
              <a:t>Do they need medical attention / ambulance?</a:t>
            </a:r>
          </a:p>
          <a:p>
            <a:pPr>
              <a:buFontTx/>
              <a:buChar char="•"/>
            </a:pPr>
            <a:r>
              <a:rPr lang="en-US" altLang="en-US"/>
              <a:t>Treat this as a priority and arrange immediately. Seek assistance from a colleague where possible, and obtain full details from emergency services, such as the call reference number.</a:t>
            </a:r>
            <a:endParaRPr lang="en-GB" altLang="en-US"/>
          </a:p>
          <a:p>
            <a:pPr>
              <a:buFontTx/>
              <a:buChar char="•"/>
            </a:pPr>
            <a:r>
              <a:rPr lang="en-GB" altLang="en-US"/>
              <a:t>Ensure staff are aware of the location of the medical</a:t>
            </a:r>
            <a:r>
              <a:rPr lang="en-US" altLang="en-US"/>
              <a:t> kit and ensure it is in date and the staff are trained to use it.</a:t>
            </a:r>
          </a:p>
          <a:p>
            <a:endParaRPr lang="en-US" altLang="en-US" b="1"/>
          </a:p>
          <a:p>
            <a:r>
              <a:rPr lang="en-US" altLang="en-US" b="1"/>
              <a:t>Does the premises have an internal safe space? (WAVE Space)</a:t>
            </a:r>
          </a:p>
          <a:p>
            <a:pPr>
              <a:buFontTx/>
              <a:buChar char="•"/>
            </a:pPr>
            <a:r>
              <a:rPr lang="en-US" altLang="en-US"/>
              <a:t>A safe space could be a room or area where a vulnerable person can be taken and feel safe whilst arranging assistance.</a:t>
            </a:r>
            <a:endParaRPr lang="en-GB" altLang="en-US"/>
          </a:p>
          <a:p>
            <a:pPr>
              <a:buFontTx/>
              <a:buChar char="•"/>
            </a:pPr>
            <a:r>
              <a:rPr lang="en-US" altLang="en-US"/>
              <a:t>Facilities should be made available so that the vulnerable person can make contact with friends or family, and receive medical assistance, or speak to an appropriate member of staff such as a welfare officer.</a:t>
            </a:r>
            <a:endParaRPr lang="en-GB" altLang="en-US"/>
          </a:p>
          <a:p>
            <a:pPr>
              <a:buFontTx/>
              <a:buChar char="•"/>
            </a:pPr>
            <a:r>
              <a:rPr lang="en-US" altLang="en-US"/>
              <a:t>If your premises does not have a safe (WAVE) space, are there any local safe havens?</a:t>
            </a:r>
          </a:p>
          <a:p>
            <a:endParaRPr lang="en-US" altLang="en-US" b="1"/>
          </a:p>
          <a:p>
            <a:r>
              <a:rPr lang="en-US" altLang="en-US" b="1"/>
              <a:t>Does the premises have a Welfare Officer? (WAVE Officer)</a:t>
            </a:r>
          </a:p>
          <a:p>
            <a:pPr>
              <a:buFontTx/>
              <a:buChar char="•"/>
            </a:pPr>
            <a:r>
              <a:rPr lang="en-US" altLang="en-US"/>
              <a:t>It is important that the welfare officer is clearly identifiable to both customers and staff, and has appropriate training, which should include vulnerability awareness and interventions training, and additionally may include conflict resolution, first aid and crime response training.</a:t>
            </a:r>
            <a:r>
              <a:rPr lang="en-GB" altLang="en-US"/>
              <a:t> </a:t>
            </a:r>
            <a:r>
              <a:rPr lang="en-US" altLang="en-US"/>
              <a:t>They may also be accredited by the Security Industry Authority (SIA) as a Door Supervisor (or Close Protection Officer).</a:t>
            </a:r>
          </a:p>
          <a:p>
            <a:endParaRPr lang="en-US" altLang="en-US" b="1"/>
          </a:p>
          <a:p>
            <a:r>
              <a:rPr lang="en-US" altLang="en-US" b="1"/>
              <a:t>Is there a Street Pastor available to assist? </a:t>
            </a:r>
          </a:p>
          <a:p>
            <a:pPr>
              <a:buFontTx/>
              <a:buChar char="•"/>
            </a:pPr>
            <a:r>
              <a:rPr lang="en-US" altLang="en-US"/>
              <a:t>A street pastor is a volunteer who can provide support and care to vulnerable persons</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4C3728F-A168-48D8-9225-CD21EA6D9A45}" type="slidenum">
              <a:rPr kumimoji="0" lang="en-GB" altLang="en-US" sz="1200" b="0" i="0" u="none" strike="noStrike" kern="1200" cap="none" spc="0" normalizeH="0" baseline="0" noProof="0" smtClean="0">
                <a:ln>
                  <a:noFill/>
                </a:ln>
                <a:solidFill>
                  <a:srgbClr val="000000"/>
                </a:solidFill>
                <a:effectLst/>
                <a:uLnTx/>
                <a:uFillTx/>
                <a:latin typeface="Arial"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GB" altLang="en-US" sz="1200" b="0" i="0" u="none" strike="noStrike" kern="1200" cap="none" spc="0" normalizeH="0" baseline="0" noProof="0">
              <a:ln>
                <a:noFill/>
              </a:ln>
              <a:solidFill>
                <a:srgbClr val="000000"/>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37304180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1553" name="Slide Image Placeholder 1"/>
          <p:cNvSpPr>
            <a:spLocks noGrp="1" noRot="1" noChangeAspect="1"/>
          </p:cNvSpPr>
          <p:nvPr>
            <p:ph type="sldImg"/>
          </p:nvPr>
        </p:nvSpPr>
        <p:spPr>
          <a:ln/>
        </p:spPr>
      </p:sp>
      <p:sp>
        <p:nvSpPr>
          <p:cNvPr id="3" name="Notes Placeholder 2"/>
          <p:cNvSpPr>
            <a:spLocks noGrp="1"/>
          </p:cNvSpPr>
          <p:nvPr>
            <p:ph type="body" idx="1"/>
          </p:nvPr>
        </p:nvSpPr>
        <p:spPr/>
        <p:txBody>
          <a:bodyPr/>
          <a:lstStyle/>
          <a:p>
            <a:r>
              <a:rPr lang="en-GB" b="1"/>
              <a:t>Ask For Angela provides a useful additional tool for dealing with vulnerability.</a:t>
            </a:r>
            <a:endParaRPr lang="en-US"/>
          </a:p>
          <a:p>
            <a:pPr>
              <a:buFontTx/>
              <a:buChar char="•"/>
            </a:pPr>
            <a:r>
              <a:rPr lang="en-GB"/>
              <a:t>Ask for Angela’ initiative aims to reduce sexual violence and vulnerability by providing customers with a non-descript phrase they can use to gain assistance from staff members in order to be separated from the company of someone with whom they feel unsafe due to that person’s actions, words or behaviour.</a:t>
            </a:r>
          </a:p>
          <a:p>
            <a:pPr>
              <a:buFontTx/>
              <a:buChar char="•"/>
            </a:pPr>
            <a:r>
              <a:rPr lang="en-GB"/>
              <a:t>By “asking for Angela”, an individual should be treated as a vulnerable person and the interventions discussed in this training should be applied.</a:t>
            </a: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0C971B8-4B42-4764-8D4A-A89450C0B751}" type="slidenum">
              <a:rPr kumimoji="0" lang="en-GB" sz="1200" b="0" i="0" u="none" strike="noStrike" kern="1200" cap="none" spc="0" normalizeH="0" baseline="0" noProof="0" smtClean="0">
                <a:ln>
                  <a:noFill/>
                </a:ln>
                <a:solidFill>
                  <a:srgbClr val="000000"/>
                </a:solidFill>
                <a:effectLst/>
                <a:uLnTx/>
                <a:uFillTx/>
                <a:latin typeface="Arial"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GB" sz="1200" b="0" i="0" u="none" strike="noStrike" kern="1200" cap="none" spc="0" normalizeH="0" baseline="0" noProof="0">
              <a:ln>
                <a:noFill/>
              </a:ln>
              <a:solidFill>
                <a:srgbClr val="000000"/>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13756967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3601" name="Slide Image Placeholder 1"/>
          <p:cNvSpPr>
            <a:spLocks noGrp="1" noRot="1" noChangeAspect="1"/>
          </p:cNvSpPr>
          <p:nvPr>
            <p:ph type="sldImg"/>
          </p:nvPr>
        </p:nvSpPr>
        <p:spPr>
          <a:ln/>
        </p:spPr>
      </p:sp>
      <p:sp>
        <p:nvSpPr>
          <p:cNvPr id="793602" name="Notes Placeholder 2"/>
          <p:cNvSpPr>
            <a:spLocks noGrp="1"/>
          </p:cNvSpPr>
          <p:nvPr>
            <p:ph type="body" idx="1"/>
          </p:nvPr>
        </p:nvSpPr>
        <p:spPr>
          <a:noFill/>
        </p:spPr>
        <p:txBody>
          <a:bodyPr/>
          <a:lstStyle/>
          <a:p>
            <a:r>
              <a:rPr lang="en-GB" altLang="en-US" b="1" dirty="0"/>
              <a:t>Trainer to ask - Who can commit a criminal offence? </a:t>
            </a:r>
            <a:endParaRPr lang="en-US" altLang="en-US" b="1" dirty="0"/>
          </a:p>
          <a:p>
            <a:pPr>
              <a:buFontTx/>
              <a:buChar char="•"/>
            </a:pPr>
            <a:r>
              <a:rPr lang="en-GB" altLang="en-US" dirty="0"/>
              <a:t>Anyone from any background.</a:t>
            </a:r>
          </a:p>
          <a:p>
            <a:pPr>
              <a:buFontTx/>
              <a:buChar char="•"/>
            </a:pPr>
            <a:r>
              <a:rPr lang="en-GB" altLang="en-US" dirty="0"/>
              <a:t>Offenders can be predatory or opportunistic in nature.</a:t>
            </a:r>
          </a:p>
          <a:p>
            <a:pPr>
              <a:buFontTx/>
              <a:buChar char="•"/>
            </a:pPr>
            <a:r>
              <a:rPr lang="en-GB" altLang="en-US" dirty="0"/>
              <a:t>There is no one specific demographic relating to offenders.</a:t>
            </a:r>
          </a:p>
          <a:p>
            <a:pPr>
              <a:buFontTx/>
              <a:buChar char="•"/>
            </a:pPr>
            <a:r>
              <a:rPr lang="en-GB" altLang="en-US" dirty="0"/>
              <a:t>Offenders may be looking to target vulnerable people to commit crime.</a:t>
            </a:r>
          </a:p>
          <a:p>
            <a:pPr>
              <a:buFontTx/>
              <a:buChar char="•"/>
            </a:pPr>
            <a:r>
              <a:rPr lang="en-GB" altLang="en-US" dirty="0"/>
              <a:t>An offender may be looking to take advantage of a situation for their own benefit.</a:t>
            </a:r>
            <a:endParaRPr lang="en-US" altLang="en-US" dirty="0"/>
          </a:p>
          <a:p>
            <a:endParaRPr lang="en-GB" altLang="en-US" b="1" dirty="0"/>
          </a:p>
          <a:p>
            <a:r>
              <a:rPr lang="en-GB" altLang="en-US" b="1" dirty="0"/>
              <a:t>Trainer to ask – What behaviours may lead you to consider that an individual may go on to commit a criminal offence, and what can be done to mitigate a potential risk?</a:t>
            </a:r>
            <a:endParaRPr lang="en-GB" b="1"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38205F7-8DCC-4D8B-A00A-B08526A6660D}" type="slidenum">
              <a:rPr kumimoji="0" lang="en-GB" altLang="en-US" sz="1200" b="0" i="0" u="none" strike="noStrike" kern="1200" cap="none" spc="0" normalizeH="0" baseline="0" noProof="0" smtClean="0">
                <a:ln>
                  <a:noFill/>
                </a:ln>
                <a:solidFill>
                  <a:srgbClr val="000000"/>
                </a:solidFill>
                <a:effectLst/>
                <a:uLnTx/>
                <a:uFillTx/>
                <a:latin typeface="Arial"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GB" altLang="en-US" sz="1200" b="0" i="0" u="none" strike="noStrike" kern="1200" cap="none" spc="0" normalizeH="0" baseline="0" noProof="0">
              <a:ln>
                <a:noFill/>
              </a:ln>
              <a:solidFill>
                <a:srgbClr val="000000"/>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15569843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7697" name="Slide Image Placeholder 1"/>
          <p:cNvSpPr>
            <a:spLocks noGrp="1" noRot="1" noChangeAspect="1"/>
          </p:cNvSpPr>
          <p:nvPr>
            <p:ph type="sldImg"/>
          </p:nvPr>
        </p:nvSpPr>
        <p:spPr>
          <a:ln/>
        </p:spPr>
      </p:sp>
      <p:sp>
        <p:nvSpPr>
          <p:cNvPr id="155650" name="Notes Placeholder 2"/>
          <p:cNvSpPr>
            <a:spLocks noGrp="1"/>
          </p:cNvSpPr>
          <p:nvPr>
            <p:ph type="body" idx="1"/>
          </p:nvPr>
        </p:nvSpPr>
        <p:spPr/>
        <p:txBody>
          <a:bodyPr/>
          <a:lstStyle/>
          <a:p>
            <a:r>
              <a:rPr lang="en-US" altLang="en-US" b="1" dirty="0"/>
              <a:t>Trainer to recap the session objectives.  The training was designed to:</a:t>
            </a:r>
            <a:endParaRPr lang="en-GB" altLang="en-US" b="1" dirty="0"/>
          </a:p>
          <a:p>
            <a:pPr>
              <a:buFontTx/>
              <a:buChar char="•"/>
            </a:pPr>
            <a:r>
              <a:rPr lang="en-GB" altLang="en-US" b="1" dirty="0"/>
              <a:t>Explore what vulnerability is within the Licensed Economy and how </a:t>
            </a:r>
          </a:p>
          <a:p>
            <a:pPr>
              <a:buFontTx/>
              <a:buNone/>
            </a:pPr>
            <a:r>
              <a:rPr lang="en-GB" altLang="en-US" b="1" dirty="0"/>
              <a:t>to identify it.</a:t>
            </a:r>
          </a:p>
          <a:p>
            <a:pPr>
              <a:buFontTx/>
              <a:buChar char="•"/>
            </a:pPr>
            <a:endParaRPr lang="en-GB" altLang="en-US" b="1" dirty="0"/>
          </a:p>
          <a:p>
            <a:pPr>
              <a:buFontTx/>
              <a:buChar char="•"/>
            </a:pPr>
            <a:r>
              <a:rPr lang="en-GB" altLang="en-US" b="1" dirty="0"/>
              <a:t>Identify interventions that assist in preventing and reducing harm to vulnerable people in licensed premises.</a:t>
            </a:r>
          </a:p>
          <a:p>
            <a:endParaRPr lang="en-GB" altLang="en-US" b="1" dirty="0"/>
          </a:p>
          <a:p>
            <a:pPr>
              <a:buFontTx/>
              <a:buChar char="•"/>
            </a:pPr>
            <a:r>
              <a:rPr lang="en-GB" altLang="en-US" dirty="0"/>
              <a:t>We’ve looked at the definition and what can make someone vulnerable.</a:t>
            </a:r>
          </a:p>
          <a:p>
            <a:pPr>
              <a:buFontTx/>
              <a:buChar char="•"/>
            </a:pPr>
            <a:r>
              <a:rPr lang="en-GB" altLang="en-US" dirty="0"/>
              <a:t>We’ve looked at visual signs that could indicate someone is vulnerable</a:t>
            </a:r>
          </a:p>
          <a:p>
            <a:pPr>
              <a:buFontTx/>
              <a:buChar char="•"/>
            </a:pPr>
            <a:r>
              <a:rPr lang="en-GB" altLang="en-US" dirty="0"/>
              <a:t>We’ve looked at people who may seek to exploit that vulnerability.</a:t>
            </a:r>
          </a:p>
          <a:p>
            <a:endParaRPr lang="en-GB" altLang="en-US" b="1" dirty="0"/>
          </a:p>
          <a:p>
            <a:r>
              <a:rPr lang="en-GB" altLang="en-US" b="1" dirty="0"/>
              <a:t>Trainer to ask the group - What is the benefit of adopting WAVE in your premises?</a:t>
            </a:r>
          </a:p>
          <a:p>
            <a:endParaRPr lang="en-GB" altLang="en-US" b="1" dirty="0"/>
          </a:p>
          <a:p>
            <a:pPr>
              <a:buFontTx/>
              <a:buChar char="•"/>
            </a:pPr>
            <a:r>
              <a:rPr lang="en-GB" altLang="en-US" dirty="0"/>
              <a:t>Safer environments, reduced crime and harm, increased customer satisfaction, improved working partnerships, enhanced staff training, lower instances of ASB.</a:t>
            </a: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53D91AD-E249-4BA7-A028-D0DD17FC9EE4}" type="slidenum">
              <a:rPr kumimoji="0" lang="en-GB" altLang="en-US" sz="1200" b="0" i="0" u="none" strike="noStrike" kern="1200" cap="none" spc="0" normalizeH="0" baseline="0" noProof="0" smtClean="0">
                <a:ln>
                  <a:noFill/>
                </a:ln>
                <a:solidFill>
                  <a:srgbClr val="000000"/>
                </a:solidFill>
                <a:effectLst/>
                <a:uLnTx/>
                <a:uFillTx/>
                <a:latin typeface="Arial"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GB" altLang="en-US" sz="1200" b="0" i="0" u="none" strike="noStrike" kern="1200" cap="none" spc="0" normalizeH="0" baseline="0" noProof="0">
              <a:ln>
                <a:noFill/>
              </a:ln>
              <a:solidFill>
                <a:srgbClr val="000000"/>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28997718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9745" name="Slide Image Placeholder 1"/>
          <p:cNvSpPr>
            <a:spLocks noGrp="1" noRot="1" noChangeAspect="1"/>
          </p:cNvSpPr>
          <p:nvPr>
            <p:ph type="sldImg"/>
          </p:nvPr>
        </p:nvSpPr>
        <p:spPr>
          <a:ln/>
        </p:spPr>
      </p:sp>
      <p:sp>
        <p:nvSpPr>
          <p:cNvPr id="799746" name="Notes Placeholder 2"/>
          <p:cNvSpPr>
            <a:spLocks noGrp="1"/>
          </p:cNvSpPr>
          <p:nvPr>
            <p:ph type="body" idx="1"/>
          </p:nvPr>
        </p:nvSpPr>
        <p:spPr>
          <a:noFill/>
        </p:spPr>
        <p:txBody>
          <a:bodyPr/>
          <a:lstStyle/>
          <a:p>
            <a:r>
              <a:rPr lang="en-US" altLang="en-US" b="1"/>
              <a:t>Trainer to answer any questions.</a:t>
            </a:r>
          </a:p>
          <a:p>
            <a:endParaRPr lang="en-US" altLang="en-US" b="1"/>
          </a:p>
          <a:p>
            <a:r>
              <a:rPr lang="en-US" altLang="en-US" b="1"/>
              <a:t>Thank everyone for attending and contributing</a:t>
            </a:r>
            <a:endParaRPr lang="en-US" altLang="en-US"/>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5B7AF40-3EF4-44D4-A3AE-E7FC521C0694}" type="slidenum">
              <a:rPr kumimoji="0" lang="en-GB" altLang="en-US" sz="1200" b="0" i="0" u="none" strike="noStrike" kern="1200" cap="none" spc="0" normalizeH="0" baseline="0" noProof="0" smtClean="0">
                <a:ln>
                  <a:noFill/>
                </a:ln>
                <a:solidFill>
                  <a:srgbClr val="000000"/>
                </a:solidFill>
                <a:effectLst/>
                <a:uLnTx/>
                <a:uFillTx/>
                <a:latin typeface="Arial"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GB" altLang="en-US" sz="1200" b="0" i="0" u="none" strike="noStrike" kern="1200" cap="none" spc="0" normalizeH="0" baseline="0" noProof="0">
              <a:ln>
                <a:noFill/>
              </a:ln>
              <a:solidFill>
                <a:srgbClr val="000000"/>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8737431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5" name="Slide Image Placeholder 1"/>
          <p:cNvSpPr>
            <a:spLocks noGrp="1" noRot="1" noChangeAspect="1"/>
          </p:cNvSpPr>
          <p:nvPr>
            <p:ph type="sldImg"/>
          </p:nvPr>
        </p:nvSpPr>
        <p:spPr>
          <a:ln/>
        </p:spPr>
      </p:sp>
      <p:sp>
        <p:nvSpPr>
          <p:cNvPr id="159746" name="Notes Placeholder 2"/>
          <p:cNvSpPr>
            <a:spLocks noGrp="1"/>
          </p:cNvSpPr>
          <p:nvPr>
            <p:ph type="body" idx="1"/>
          </p:nvPr>
        </p:nvSpPr>
        <p:spPr>
          <a:noFill/>
        </p:spPr>
        <p:txBody>
          <a:bodyPr/>
          <a:lstStyle/>
          <a:p>
            <a:r>
              <a:rPr lang="en-US"/>
              <a:t>Support services.</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DD6057A-4650-4A03-8ED2-C5C02776EFD4}" type="slidenum">
              <a:rPr kumimoji="0" lang="en-GB" altLang="en-US" sz="1200" b="0" i="0" u="none" strike="noStrike" kern="1200" cap="none" spc="0" normalizeH="0" baseline="0" noProof="0" smtClean="0">
                <a:ln>
                  <a:noFill/>
                </a:ln>
                <a:solidFill>
                  <a:srgbClr val="000000"/>
                </a:solidFill>
                <a:effectLst/>
                <a:uLnTx/>
                <a:uFillTx/>
                <a:latin typeface="Arial"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GB" altLang="en-US" sz="1200" b="0" i="0" u="none" strike="noStrike" kern="1200" cap="none" spc="0" normalizeH="0" baseline="0" noProof="0">
              <a:ln>
                <a:noFill/>
              </a:ln>
              <a:solidFill>
                <a:srgbClr val="000000"/>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23111882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3841" name="Slide Image Placeholder 1"/>
          <p:cNvSpPr>
            <a:spLocks noGrp="1" noRot="1" noChangeAspect="1"/>
          </p:cNvSpPr>
          <p:nvPr>
            <p:ph type="sldImg"/>
          </p:nvPr>
        </p:nvSpPr>
        <p:spPr>
          <a:ln/>
        </p:spPr>
      </p:sp>
      <p:sp>
        <p:nvSpPr>
          <p:cNvPr id="803842" name="Notes Placeholder 2"/>
          <p:cNvSpPr>
            <a:spLocks noGrp="1"/>
          </p:cNvSpPr>
          <p:nvPr>
            <p:ph type="body" idx="1"/>
          </p:nvPr>
        </p:nvSpPr>
        <p:spPr>
          <a:noFill/>
        </p:spPr>
        <p:txBody>
          <a:bodyPr/>
          <a:lstStyle/>
          <a:p>
            <a:r>
              <a:rPr lang="en-GB"/>
              <a:t>End of presentation.</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97EC268-1872-4CCE-AFC9-1C4C15FF2F18}" type="slidenum">
              <a:rPr kumimoji="0" lang="en-GB" altLang="en-US" sz="1200" b="0" i="0" u="none" strike="noStrike" kern="1200" cap="none" spc="0" normalizeH="0" baseline="0" noProof="0" smtClean="0">
                <a:ln>
                  <a:noFill/>
                </a:ln>
                <a:solidFill>
                  <a:srgbClr val="000000"/>
                </a:solidFill>
                <a:effectLst/>
                <a:uLnTx/>
                <a:uFillTx/>
                <a:latin typeface="Arial"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GB" altLang="en-US" sz="1200" b="0" i="0" u="none" strike="noStrike" kern="1200" cap="none" spc="0" normalizeH="0" baseline="0" noProof="0">
              <a:ln>
                <a:noFill/>
              </a:ln>
              <a:solidFill>
                <a:srgbClr val="000000"/>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14931250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1073" name="Slide Image Placeholder 1"/>
          <p:cNvSpPr>
            <a:spLocks noGrp="1" noRot="1" noChangeAspect="1"/>
          </p:cNvSpPr>
          <p:nvPr>
            <p:ph type="sldImg"/>
          </p:nvPr>
        </p:nvSpPr>
        <p:spPr>
          <a:ln/>
        </p:spPr>
      </p:sp>
      <p:sp>
        <p:nvSpPr>
          <p:cNvPr id="130050" name="Notes Placeholder 2"/>
          <p:cNvSpPr>
            <a:spLocks noGrp="1"/>
          </p:cNvSpPr>
          <p:nvPr>
            <p:ph type="body" idx="1"/>
          </p:nvPr>
        </p:nvSpPr>
        <p:spPr/>
        <p:txBody>
          <a:bodyPr/>
          <a:lstStyle/>
          <a:p>
            <a:pPr marL="342900" indent="-342900">
              <a:buClr>
                <a:schemeClr val="tx1"/>
              </a:buClr>
              <a:buFontTx/>
              <a:buChar char="•"/>
            </a:pPr>
            <a:endParaRPr lang="en-GB" b="1">
              <a:cs typeface="Arial" charset="0"/>
            </a:endParaRPr>
          </a:p>
          <a:p>
            <a:pPr marL="342900" indent="-342900"/>
            <a:r>
              <a:rPr lang="en-GB" altLang="en-US"/>
              <a:t>This input is focused specifically on Licensed Industry workers</a:t>
            </a:r>
          </a:p>
          <a:p>
            <a:pPr marL="342900" indent="-342900"/>
            <a:endParaRPr lang="en-GB" altLang="en-US"/>
          </a:p>
          <a:p>
            <a:pPr marL="342900" indent="-342900"/>
            <a:r>
              <a:rPr lang="en-GB" altLang="en-US"/>
              <a:t>However - The WAVE initiative is multi-faceted, and aims to raise awareness hollistically.</a:t>
            </a:r>
          </a:p>
          <a:p>
            <a:pPr marL="342900" indent="-342900"/>
            <a:endParaRPr lang="en-GB" altLang="en-US"/>
          </a:p>
          <a:p>
            <a:pPr marL="342900" indent="-342900"/>
            <a:r>
              <a:rPr lang="en-GB" altLang="en-US"/>
              <a:t>Other inputs have been developed to focus on:</a:t>
            </a:r>
          </a:p>
          <a:p>
            <a:pPr marL="342900" indent="-342900">
              <a:buFontTx/>
              <a:buChar char="•"/>
            </a:pPr>
            <a:endParaRPr lang="en-GB" altLang="en-US"/>
          </a:p>
          <a:p>
            <a:pPr marL="342900" indent="-342900">
              <a:buFontTx/>
              <a:buChar char="•"/>
            </a:pPr>
            <a:r>
              <a:rPr lang="en-GB" altLang="en-US"/>
              <a:t>friends of vulnerable persons, mainly in university settings, and also</a:t>
            </a:r>
          </a:p>
          <a:p>
            <a:pPr marL="342900" indent="-342900">
              <a:buFontTx/>
              <a:buChar char="•"/>
            </a:pPr>
            <a:r>
              <a:rPr lang="en-GB" altLang="en-US"/>
              <a:t>the police and other stakeholders who have a direct interest in licensed premises.</a:t>
            </a:r>
            <a:endParaRPr lang="en-GB" altLang="en-US" b="1" u="sng"/>
          </a:p>
          <a:p>
            <a:pPr marL="342900" indent="-342900"/>
            <a:endParaRPr lang="en-GB" altLang="en-US" b="1" u="sng"/>
          </a:p>
          <a:p>
            <a:pPr marL="342900" indent="-342900"/>
            <a:r>
              <a:rPr lang="en-GB" altLang="en-US" b="1" u="sng"/>
              <a:t>Everyone can have a positive impact on people who are vulnerable</a:t>
            </a:r>
            <a:endParaRPr lang="en-GB" altLang="en-US"/>
          </a:p>
          <a:p>
            <a:pPr lvl="1"/>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5D732C3-64FA-4884-B1FA-A8E08E803FB3}" type="slidenum">
              <a:rPr kumimoji="0" lang="en-GB" altLang="en-US" sz="1200" b="0" i="0" u="none" strike="noStrike" kern="1200" cap="none" spc="0" normalizeH="0" baseline="0" noProof="0" smtClean="0">
                <a:ln>
                  <a:noFill/>
                </a:ln>
                <a:solidFill>
                  <a:srgbClr val="000000"/>
                </a:solidFill>
                <a:effectLst/>
                <a:uLnTx/>
                <a:uFillTx/>
                <a:latin typeface="Arial"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GB" altLang="en-US" sz="1200" b="0" i="0" u="none" strike="noStrike" kern="1200" cap="none" spc="0" normalizeH="0" baseline="0" noProof="0">
              <a:ln>
                <a:noFill/>
              </a:ln>
              <a:solidFill>
                <a:srgbClr val="000000"/>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291420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3121" name="Slide Image Placeholder 1"/>
          <p:cNvSpPr>
            <a:spLocks noGrp="1" noRot="1" noChangeAspect="1"/>
          </p:cNvSpPr>
          <p:nvPr>
            <p:ph type="sldImg"/>
          </p:nvPr>
        </p:nvSpPr>
        <p:spPr>
          <a:ln/>
        </p:spPr>
      </p:sp>
      <p:sp>
        <p:nvSpPr>
          <p:cNvPr id="130050" name="Notes Placeholder 2"/>
          <p:cNvSpPr>
            <a:spLocks noGrp="1"/>
          </p:cNvSpPr>
          <p:nvPr>
            <p:ph type="body" idx="1"/>
          </p:nvPr>
        </p:nvSpPr>
        <p:spPr/>
        <p:txBody>
          <a:bodyPr/>
          <a:lstStyle/>
          <a:p>
            <a:r>
              <a:rPr lang="en-GB" altLang="en-US" b="1"/>
              <a:t>Trainer to outline the objectives </a:t>
            </a:r>
            <a:endParaRPr lang="en-US" altLang="en-US"/>
          </a:p>
          <a:p>
            <a:r>
              <a:rPr lang="en-US" altLang="en-US"/>
              <a:t>The session will:</a:t>
            </a:r>
            <a:endParaRPr lang="en-GB" altLang="en-US"/>
          </a:p>
          <a:p>
            <a:pPr>
              <a:buFontTx/>
              <a:buChar char="•"/>
            </a:pPr>
            <a:r>
              <a:rPr lang="en-GB" altLang="en-US"/>
              <a:t>Explore what vulnerability is within the Licensed Economy and how to identify it.</a:t>
            </a:r>
          </a:p>
          <a:p>
            <a:pPr>
              <a:buFontTx/>
              <a:buChar char="•"/>
            </a:pPr>
            <a:r>
              <a:rPr lang="en-GB" altLang="en-US"/>
              <a:t>Identify interventions that assist in preventing and reducing harm to vulnerable people in licensed premises.</a:t>
            </a:r>
            <a:endParaRPr lang="en-GB" altLang="en-US" b="1"/>
          </a:p>
          <a:p>
            <a:endParaRPr lang="en-GB" altLang="en-US" b="1"/>
          </a:p>
          <a:p>
            <a:r>
              <a:rPr lang="en-GB" altLang="en-US" b="1"/>
              <a:t>Trainer to ask - What experience do the attendees have in dealing with vulnerable people?</a:t>
            </a:r>
            <a:endParaRPr lang="en-US" altLang="en-US"/>
          </a:p>
          <a:p>
            <a:endParaRPr lang="en-US" altLang="en-US"/>
          </a:p>
          <a:p>
            <a:r>
              <a:rPr lang="en-US" altLang="en-US"/>
              <a:t>Points to consider to encourage discussion:</a:t>
            </a:r>
          </a:p>
          <a:p>
            <a:pPr>
              <a:buFontTx/>
              <a:buChar char="•"/>
            </a:pPr>
            <a:r>
              <a:rPr lang="en-US" altLang="en-US"/>
              <a:t>Door supervisors already play an important role in protecting vulnerable people.</a:t>
            </a:r>
          </a:p>
          <a:p>
            <a:pPr>
              <a:buFontTx/>
              <a:buChar char="•"/>
            </a:pPr>
            <a:r>
              <a:rPr lang="en-US" altLang="en-US"/>
              <a:t>Build on experience and share knowledge with all staff to help spot early signs of vulnerability.</a:t>
            </a:r>
          </a:p>
          <a:p>
            <a:pPr>
              <a:buFontTx/>
              <a:buChar char="•"/>
            </a:pPr>
            <a:r>
              <a:rPr lang="en-US" altLang="en-US"/>
              <a:t>Ability to recognise vulnerable people and make interventions that will reduce the risk of harm to that person.</a:t>
            </a:r>
            <a:endParaRPr lang="en-GB" altLang="en-US"/>
          </a:p>
          <a:p>
            <a:pPr>
              <a:buFontTx/>
              <a:buChar char="•"/>
            </a:pPr>
            <a:r>
              <a:rPr lang="en-GB" altLang="en-US"/>
              <a:t>The overall aim is </a:t>
            </a:r>
            <a:r>
              <a:rPr lang="en-US" altLang="en-US"/>
              <a:t>to increase safety in the Licensed Economy.</a:t>
            </a:r>
            <a:endParaRPr lang="en-GB" altLang="en-US"/>
          </a:p>
          <a:p>
            <a:pPr>
              <a:buFontTx/>
              <a:buChar char="•"/>
            </a:pPr>
            <a:r>
              <a:rPr lang="en-GB" altLang="en-US"/>
              <a:t>This doe</a:t>
            </a:r>
            <a:r>
              <a:rPr lang="en-US" altLang="en-US"/>
              <a:t>sn’t negate the need for people to look after themselves and act responsibly, however, there will be occasions when people either don’t realise the risk they face.</a:t>
            </a:r>
            <a:endParaRPr lang="en-GB">
              <a:cs typeface="Arial" charset="0"/>
            </a:endParaRPr>
          </a:p>
          <a:p>
            <a:pPr>
              <a:buClr>
                <a:schemeClr val="tx1"/>
              </a:buClr>
              <a:buFontTx/>
              <a:buChar char="•"/>
            </a:pPr>
            <a:endParaRPr lang="en-GB" b="1">
              <a:cs typeface="Arial"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6017277-C62E-4FE1-BA57-D4F0EF836408}" type="slidenum">
              <a:rPr kumimoji="0" lang="en-GB" altLang="en-US" sz="1200" b="0" i="0" u="none" strike="noStrike" kern="1200" cap="none" spc="0" normalizeH="0" baseline="0" noProof="0" smtClean="0">
                <a:ln>
                  <a:noFill/>
                </a:ln>
                <a:solidFill>
                  <a:srgbClr val="000000"/>
                </a:solidFill>
                <a:effectLst/>
                <a:uLnTx/>
                <a:uFillTx/>
                <a:latin typeface="Arial"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GB" altLang="en-US" sz="1200" b="0" i="0" u="none" strike="noStrike" kern="1200" cap="none" spc="0" normalizeH="0" baseline="0" noProof="0">
              <a:ln>
                <a:noFill/>
              </a:ln>
              <a:solidFill>
                <a:srgbClr val="000000"/>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9629890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5169" name="Slide Image Placeholder 1"/>
          <p:cNvSpPr>
            <a:spLocks noGrp="1" noRot="1" noChangeAspect="1"/>
          </p:cNvSpPr>
          <p:nvPr>
            <p:ph type="sldImg"/>
          </p:nvPr>
        </p:nvSpPr>
        <p:spPr>
          <a:ln/>
        </p:spPr>
      </p:sp>
      <p:sp>
        <p:nvSpPr>
          <p:cNvPr id="775170" name="Notes Placeholder 2"/>
          <p:cNvSpPr>
            <a:spLocks noGrp="1"/>
          </p:cNvSpPr>
          <p:nvPr>
            <p:ph type="body" idx="1"/>
          </p:nvPr>
        </p:nvSpPr>
        <p:spPr>
          <a:noFill/>
        </p:spPr>
        <p:txBody>
          <a:bodyPr/>
          <a:lstStyle/>
          <a:p>
            <a:r>
              <a:rPr lang="en-GB" altLang="en-US" b="1" u="sng"/>
              <a:t>5 Principles </a:t>
            </a:r>
            <a:endParaRPr lang="en-US" altLang="en-US" b="1" u="sng"/>
          </a:p>
          <a:p>
            <a:endParaRPr lang="en-US" altLang="en-US"/>
          </a:p>
          <a:p>
            <a:r>
              <a:rPr lang="en-US" altLang="en-US"/>
              <a:t>The 5 key principles of WAVE – ultimately a prevention and harm reduction initiative.</a:t>
            </a:r>
            <a:endParaRPr lang="en-GB" altLang="en-US"/>
          </a:p>
          <a:p>
            <a:endParaRPr lang="en-GB" altLang="en-US"/>
          </a:p>
          <a:p>
            <a:r>
              <a:rPr lang="en-GB" altLang="en-US"/>
              <a:t>Important to create and strengthen Partnerships between authorities and industry stakeholders – helps to ensure initiative is a success.</a:t>
            </a:r>
          </a:p>
          <a:p>
            <a:endParaRPr lang="en-GB" altLang="en-US" b="1"/>
          </a:p>
          <a:p>
            <a:r>
              <a:rPr lang="en-GB" altLang="en-US" b="1"/>
              <a:t>WAVE initiative helps to identify people before they become potentially vulnerable, and:</a:t>
            </a:r>
          </a:p>
          <a:p>
            <a:pPr>
              <a:buFontTx/>
              <a:buChar char="•"/>
            </a:pPr>
            <a:endParaRPr lang="en-GB" altLang="en-US" b="1"/>
          </a:p>
          <a:p>
            <a:pPr>
              <a:buFontTx/>
              <a:buChar char="•"/>
            </a:pPr>
            <a:r>
              <a:rPr lang="en-GB" altLang="en-US" b="1"/>
              <a:t>victims of crime</a:t>
            </a:r>
          </a:p>
          <a:p>
            <a:pPr>
              <a:buFontTx/>
              <a:buChar char="•"/>
            </a:pPr>
            <a:r>
              <a:rPr lang="en-GB" altLang="en-US" b="1"/>
              <a:t>victims of anti-social behaviour</a:t>
            </a:r>
          </a:p>
          <a:p>
            <a:pPr>
              <a:buFontTx/>
              <a:buChar char="•"/>
            </a:pPr>
            <a:r>
              <a:rPr lang="en-GB" altLang="en-US" b="1"/>
              <a:t>come to harm in any other way</a:t>
            </a:r>
          </a:p>
          <a:p>
            <a:pPr>
              <a:buFontTx/>
              <a:buChar char="•"/>
            </a:pPr>
            <a:r>
              <a:rPr lang="en-GB" altLang="en-US" b="1"/>
              <a:t>Involved in crime/antisocial behaviour/harm</a:t>
            </a:r>
            <a:endParaRPr lang="en-US" altLang="en-US" b="1"/>
          </a:p>
          <a:p>
            <a:endParaRPr lang="en-US" altLang="en-US"/>
          </a:p>
          <a:p>
            <a:r>
              <a:rPr lang="en-US" altLang="en-US"/>
              <a:t>WAVE initiative ensures vulnerable people </a:t>
            </a:r>
            <a:r>
              <a:rPr lang="en-GB" altLang="en-US"/>
              <a:t>are properly supported with positive interventions.</a:t>
            </a:r>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8A11A47-FB3C-438C-A1AF-C42AE5CD526D}" type="slidenum">
              <a:rPr kumimoji="0" lang="en-GB" altLang="en-US" sz="1200" b="0" i="0" u="none" strike="noStrike" kern="1200" cap="none" spc="0" normalizeH="0" baseline="0" noProof="0" smtClean="0">
                <a:ln>
                  <a:noFill/>
                </a:ln>
                <a:solidFill>
                  <a:srgbClr val="000000"/>
                </a:solidFill>
                <a:effectLst/>
                <a:uLnTx/>
                <a:uFillTx/>
                <a:latin typeface="Arial"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GB" altLang="en-US" sz="1200" b="0" i="0" u="none" strike="noStrike" kern="1200" cap="none" spc="0" normalizeH="0" baseline="0" noProof="0">
              <a:ln>
                <a:noFill/>
              </a:ln>
              <a:solidFill>
                <a:srgbClr val="000000"/>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20593467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7217" name="Slide Image Placeholder 1"/>
          <p:cNvSpPr>
            <a:spLocks noGrp="1" noRot="1" noChangeAspect="1"/>
          </p:cNvSpPr>
          <p:nvPr>
            <p:ph type="sldImg"/>
          </p:nvPr>
        </p:nvSpPr>
        <p:spPr>
          <a:ln/>
        </p:spPr>
      </p:sp>
      <p:sp>
        <p:nvSpPr>
          <p:cNvPr id="777218" name="Notes Placeholder 2"/>
          <p:cNvSpPr>
            <a:spLocks noGrp="1"/>
          </p:cNvSpPr>
          <p:nvPr>
            <p:ph type="body" idx="1"/>
          </p:nvPr>
        </p:nvSpPr>
        <p:spPr>
          <a:noFill/>
        </p:spPr>
        <p:txBody>
          <a:bodyPr/>
          <a:lstStyle/>
          <a:p>
            <a:r>
              <a:rPr lang="en-GB"/>
              <a:t>There are a number of ways of defining vulnerability - for the purpose of this session we will use the following broad definition:</a:t>
            </a:r>
          </a:p>
          <a:p>
            <a:r>
              <a:rPr lang="en-GB"/>
              <a:t> </a:t>
            </a:r>
          </a:p>
          <a:p>
            <a:r>
              <a:rPr lang="en-GB"/>
              <a:t>‘</a:t>
            </a:r>
            <a:r>
              <a:rPr lang="en-GB" b="1"/>
              <a:t>Anyone exposed to the possibility of being attacked or harmed, either        Physically or Emotionally’</a:t>
            </a:r>
            <a:endParaRPr lang="en-GB"/>
          </a:p>
          <a:p>
            <a:r>
              <a:rPr lang="en-GB"/>
              <a:t>Definition from Oxford English Dictionary:</a:t>
            </a:r>
          </a:p>
          <a:p>
            <a:endParaRPr lang="en-GB"/>
          </a:p>
          <a:p>
            <a:r>
              <a:rPr lang="en-GB"/>
              <a:t>(Factors that contribute to vulnerability are explored on slide 7)</a:t>
            </a:r>
          </a:p>
          <a:p>
            <a:endParaRPr lang="en-GB"/>
          </a:p>
          <a:p>
            <a:r>
              <a:rPr lang="en-GB"/>
              <a:t>Some people may be more familiar with the term; ‘At Risk’, however in this session we will use the term vulnerability.</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8615883-6895-45DB-98D2-2BDF3B83A609}" type="slidenum">
              <a:rPr kumimoji="0" lang="en-GB" altLang="en-US" sz="1200" b="0" i="0" u="none" strike="noStrike" kern="1200" cap="none" spc="0" normalizeH="0" baseline="0" noProof="0" smtClean="0">
                <a:ln>
                  <a:noFill/>
                </a:ln>
                <a:solidFill>
                  <a:srgbClr val="000000"/>
                </a:solidFill>
                <a:effectLst/>
                <a:uLnTx/>
                <a:uFillTx/>
                <a:latin typeface="Arial"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GB" altLang="en-US" sz="1200" b="0" i="0" u="none" strike="noStrike" kern="1200" cap="none" spc="0" normalizeH="0" baseline="0" noProof="0">
              <a:ln>
                <a:noFill/>
              </a:ln>
              <a:solidFill>
                <a:srgbClr val="000000"/>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29475403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9265" name="Slide Image Placeholder 1"/>
          <p:cNvSpPr>
            <a:spLocks noGrp="1" noRot="1" noChangeAspect="1"/>
          </p:cNvSpPr>
          <p:nvPr>
            <p:ph type="sldImg"/>
          </p:nvPr>
        </p:nvSpPr>
        <p:spPr>
          <a:ln/>
        </p:spPr>
      </p:sp>
      <p:sp>
        <p:nvSpPr>
          <p:cNvPr id="779266" name="Notes Placeholder 2"/>
          <p:cNvSpPr>
            <a:spLocks noGrp="1"/>
          </p:cNvSpPr>
          <p:nvPr>
            <p:ph type="body" idx="1"/>
          </p:nvPr>
        </p:nvSpPr>
        <p:spPr>
          <a:noFill/>
        </p:spPr>
        <p:txBody>
          <a:bodyPr/>
          <a:lstStyle/>
          <a:p>
            <a:r>
              <a:rPr lang="en-GB" altLang="en-US"/>
              <a:t>Trainer to ask attendees:</a:t>
            </a:r>
          </a:p>
          <a:p>
            <a:r>
              <a:rPr lang="en-GB" altLang="en-US" b="1"/>
              <a:t>Name some</a:t>
            </a:r>
            <a:r>
              <a:rPr lang="en-US" altLang="en-US" b="1"/>
              <a:t> factors that may cause a person to be potentially vulnerable:</a:t>
            </a:r>
          </a:p>
          <a:p>
            <a:endParaRPr lang="en-US" altLang="en-US" b="1"/>
          </a:p>
          <a:p>
            <a:r>
              <a:rPr lang="en-US" altLang="en-US" b="1"/>
              <a:t>Age:</a:t>
            </a:r>
          </a:p>
          <a:p>
            <a:pPr>
              <a:buFontTx/>
              <a:buChar char="•"/>
            </a:pPr>
            <a:r>
              <a:rPr lang="en-US" altLang="en-US"/>
              <a:t>Younger people tend to be more vulnerable to risk of harm. But age not overriding factor.</a:t>
            </a:r>
          </a:p>
          <a:p>
            <a:endParaRPr lang="en-US" altLang="en-US" b="1"/>
          </a:p>
          <a:p>
            <a:r>
              <a:rPr lang="en-US" altLang="en-US" b="1"/>
              <a:t>Alone:</a:t>
            </a:r>
          </a:p>
          <a:p>
            <a:pPr>
              <a:buFontTx/>
              <a:buChar char="•"/>
            </a:pPr>
            <a:r>
              <a:rPr lang="en-US" altLang="en-US"/>
              <a:t>Separated from friends, appears lost, isolated, easily targeted.</a:t>
            </a:r>
          </a:p>
          <a:p>
            <a:endParaRPr lang="en-US" altLang="en-US" b="1"/>
          </a:p>
          <a:p>
            <a:r>
              <a:rPr lang="en-US" altLang="en-US" b="1"/>
              <a:t>Drugs &amp; Alcohol:</a:t>
            </a:r>
          </a:p>
          <a:p>
            <a:pPr>
              <a:buFontTx/>
              <a:buChar char="•"/>
            </a:pPr>
            <a:r>
              <a:rPr lang="en-US" altLang="en-US"/>
              <a:t>Reduced inhibitions - decreased ability to make decisions</a:t>
            </a:r>
          </a:p>
          <a:p>
            <a:pPr>
              <a:buFontTx/>
              <a:buChar char="•"/>
            </a:pPr>
            <a:r>
              <a:rPr lang="en-US" altLang="en-US"/>
              <a:t>Changes perceptions of their own abilities and limitations</a:t>
            </a:r>
          </a:p>
          <a:p>
            <a:pPr>
              <a:buFontTx/>
              <a:buChar char="•"/>
            </a:pPr>
            <a:r>
              <a:rPr lang="en-US" altLang="en-US"/>
              <a:t>Signs - overly gregarious/passive, aggressive, lack of spatial awareness, appears</a:t>
            </a:r>
            <a:r>
              <a:rPr lang="en-US" altLang="en-US" b="1"/>
              <a:t> </a:t>
            </a:r>
            <a:r>
              <a:rPr lang="en-US" altLang="en-US"/>
              <a:t>unwell</a:t>
            </a:r>
            <a:endParaRPr lang="en-GB" altLang="en-US"/>
          </a:p>
          <a:p>
            <a:endParaRPr lang="en-GB" altLang="en-US" b="1"/>
          </a:p>
          <a:p>
            <a:r>
              <a:rPr lang="en-GB" altLang="en-US" b="1"/>
              <a:t>State of mind</a:t>
            </a:r>
            <a:r>
              <a:rPr lang="en-US" altLang="en-US" b="1"/>
              <a:t>:</a:t>
            </a:r>
          </a:p>
          <a:p>
            <a:pPr>
              <a:buFontTx/>
              <a:buChar char="•"/>
            </a:pPr>
            <a:r>
              <a:rPr lang="en-US" altLang="en-US"/>
              <a:t>Emotional or mental state at the time. This can be influenced by a range of factors – friends will usually notice a difference in behaviours first.</a:t>
            </a:r>
            <a:endParaRPr lang="en-GB" altLang="en-US"/>
          </a:p>
          <a:p>
            <a:endParaRPr lang="en-GB" altLang="en-US" b="1"/>
          </a:p>
          <a:p>
            <a:r>
              <a:rPr lang="en-GB" altLang="en-US" b="1"/>
              <a:t>Presence of an Offender</a:t>
            </a:r>
            <a:r>
              <a:rPr lang="en-US" altLang="en-US" b="1"/>
              <a:t>:</a:t>
            </a:r>
          </a:p>
          <a:p>
            <a:pPr>
              <a:buFontTx/>
              <a:buChar char="•"/>
            </a:pPr>
            <a:r>
              <a:rPr lang="en-US" altLang="en-US"/>
              <a:t>Risk of potential harm increases substantially when above factors combined with the presence of a criminal offender.</a:t>
            </a:r>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1794CFA-44F6-4635-BFA7-8508711F3066}" type="slidenum">
              <a:rPr kumimoji="0" lang="en-GB" altLang="en-US" sz="1200" b="0" i="0" u="none" strike="noStrike" kern="1200" cap="none" spc="0" normalizeH="0" baseline="0" noProof="0" smtClean="0">
                <a:ln>
                  <a:noFill/>
                </a:ln>
                <a:solidFill>
                  <a:srgbClr val="000000"/>
                </a:solidFill>
                <a:effectLst/>
                <a:uLnTx/>
                <a:uFillTx/>
                <a:latin typeface="Arial"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GB" altLang="en-US" sz="1200" b="0" i="0" u="none" strike="noStrike" kern="1200" cap="none" spc="0" normalizeH="0" baseline="0" noProof="0">
              <a:ln>
                <a:noFill/>
              </a:ln>
              <a:solidFill>
                <a:srgbClr val="000000"/>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27648875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1313" name="Slide Image Placeholder 1"/>
          <p:cNvSpPr>
            <a:spLocks noGrp="1" noRot="1" noChangeAspect="1"/>
          </p:cNvSpPr>
          <p:nvPr>
            <p:ph type="sldImg"/>
          </p:nvPr>
        </p:nvSpPr>
        <p:spPr>
          <a:ln/>
        </p:spPr>
      </p:sp>
      <p:sp>
        <p:nvSpPr>
          <p:cNvPr id="781314" name="Notes Placeholder 2"/>
          <p:cNvSpPr>
            <a:spLocks noGrp="1"/>
          </p:cNvSpPr>
          <p:nvPr>
            <p:ph type="body" idx="1"/>
          </p:nvPr>
        </p:nvSpPr>
        <p:spPr>
          <a:noFill/>
        </p:spPr>
        <p:txBody>
          <a:bodyPr/>
          <a:lstStyle/>
          <a:p>
            <a:pPr marL="228600" indent="-228600"/>
            <a:r>
              <a:rPr lang="en-GB" b="1"/>
              <a:t>Trainer to ask attendees:</a:t>
            </a:r>
          </a:p>
          <a:p>
            <a:pPr marL="228600" indent="-228600">
              <a:buFontTx/>
              <a:buChar char="•"/>
            </a:pPr>
            <a:endParaRPr lang="en-GB" b="1"/>
          </a:p>
          <a:p>
            <a:pPr marL="228600" indent="-228600">
              <a:buFontTx/>
              <a:buChar char="•"/>
            </a:pPr>
            <a:r>
              <a:rPr lang="en-GB" b="1"/>
              <a:t>How would they recognise that somebody was vulnerable?</a:t>
            </a:r>
          </a:p>
          <a:p>
            <a:pPr marL="228600" indent="-228600"/>
            <a:r>
              <a:rPr lang="en-GB" b="1"/>
              <a:t>Discuss with group</a:t>
            </a:r>
          </a:p>
          <a:p>
            <a:pPr marL="228600" indent="-228600">
              <a:buFontTx/>
              <a:buChar char="•"/>
            </a:pPr>
            <a:r>
              <a:rPr lang="en-GB"/>
              <a:t>A number of factors that may make someone vulnerable - list is not exhaustive.</a:t>
            </a:r>
          </a:p>
          <a:p>
            <a:pPr marL="228600" indent="-228600"/>
            <a:endParaRPr lang="en-GB" b="1"/>
          </a:p>
          <a:p>
            <a:pPr marL="228600" indent="-228600"/>
            <a:r>
              <a:rPr lang="en-GB"/>
              <a:t>Early identification of these signs will assist in deciding how to respond - each situation is likely to be different. </a:t>
            </a:r>
          </a:p>
          <a:p>
            <a:pPr marL="228600" indent="-228600"/>
            <a:endParaRPr lang="en-GB"/>
          </a:p>
          <a:p>
            <a:pPr marL="228600" indent="-228600"/>
            <a:r>
              <a:rPr lang="en-GB" b="1"/>
              <a:t>An offer to help may be refused - how you might respond to this?</a:t>
            </a:r>
          </a:p>
          <a:p>
            <a:pPr marL="228600" indent="-228600"/>
            <a:r>
              <a:rPr lang="en-GB" b="1"/>
              <a:t>Consider:</a:t>
            </a:r>
            <a:endParaRPr lang="en-US" b="1"/>
          </a:p>
          <a:p>
            <a:pPr marL="228600" indent="-228600">
              <a:buFontTx/>
              <a:buChar char="•"/>
            </a:pPr>
            <a:r>
              <a:rPr lang="en-GB" b="1"/>
              <a:t>Do you give up?</a:t>
            </a:r>
          </a:p>
          <a:p>
            <a:pPr marL="228600" indent="-228600">
              <a:buFontTx/>
              <a:buChar char="•"/>
            </a:pPr>
            <a:r>
              <a:rPr lang="en-GB" b="1"/>
              <a:t>Can you deal with things another way - are there other options?</a:t>
            </a:r>
          </a:p>
          <a:p>
            <a:pPr marL="228600" indent="-228600">
              <a:buFontTx/>
              <a:buChar char="•"/>
            </a:pPr>
            <a:r>
              <a:rPr lang="en-GB" b="1"/>
              <a:t>You may get an aggressive response.</a:t>
            </a:r>
          </a:p>
          <a:p>
            <a:pPr marL="228600" indent="-228600">
              <a:buFontTx/>
              <a:buChar char="•"/>
            </a:pPr>
            <a:r>
              <a:rPr lang="en-GB" b="1"/>
              <a:t>Has a crime taken place?</a:t>
            </a:r>
          </a:p>
          <a:p>
            <a:pPr marL="228600" indent="-228600">
              <a:buFontTx/>
              <a:buChar char="•"/>
            </a:pPr>
            <a:r>
              <a:rPr lang="en-GB" b="1"/>
              <a:t>Trust your instinct - if you have concerns then make an intervention.</a:t>
            </a:r>
            <a:endParaRPr lang="en-US" b="1"/>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0613FE-8C8B-4997-84E1-3DE927C46F8E}" type="slidenum">
              <a:rPr kumimoji="0" lang="en-GB" altLang="en-US" sz="1200" b="0" i="0" u="none" strike="noStrike" kern="1200" cap="none" spc="0" normalizeH="0" baseline="0" noProof="0" smtClean="0">
                <a:ln>
                  <a:noFill/>
                </a:ln>
                <a:solidFill>
                  <a:srgbClr val="000000"/>
                </a:solidFill>
                <a:effectLst/>
                <a:uLnTx/>
                <a:uFillTx/>
                <a:latin typeface="Arial"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GB" altLang="en-US" sz="1200" b="0" i="0" u="none" strike="noStrike" kern="1200" cap="none" spc="0" normalizeH="0" baseline="0" noProof="0">
              <a:ln>
                <a:noFill/>
              </a:ln>
              <a:solidFill>
                <a:srgbClr val="000000"/>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33968733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5409" name="Slide Image Placeholder 1"/>
          <p:cNvSpPr>
            <a:spLocks noGrp="1" noRot="1" noChangeAspect="1"/>
          </p:cNvSpPr>
          <p:nvPr>
            <p:ph type="sldImg"/>
          </p:nvPr>
        </p:nvSpPr>
        <p:spPr>
          <a:ln/>
        </p:spPr>
      </p:sp>
      <p:sp>
        <p:nvSpPr>
          <p:cNvPr id="387074" name="Notes Placeholder 2"/>
          <p:cNvSpPr>
            <a:spLocks noGrp="1"/>
          </p:cNvSpPr>
          <p:nvPr>
            <p:ph type="body" idx="1"/>
          </p:nvPr>
        </p:nvSpPr>
        <p:spPr/>
        <p:txBody>
          <a:bodyPr/>
          <a:lstStyle/>
          <a:p>
            <a:r>
              <a:rPr lang="en-US" altLang="en-US" b="1" u="sng"/>
              <a:t>Note the scenarios depicted are not gender or crime specific</a:t>
            </a:r>
          </a:p>
          <a:p>
            <a:endParaRPr lang="en-US" altLang="en-US" b="1"/>
          </a:p>
          <a:p>
            <a:r>
              <a:rPr lang="en-US" altLang="en-US" b="1"/>
              <a:t>Trainer to ask the attendees:</a:t>
            </a:r>
          </a:p>
          <a:p>
            <a:r>
              <a:rPr lang="en-US" altLang="en-US"/>
              <a:t>“Consider the video from a personal perspective - how would you feel if this happened to a family member or friend?”</a:t>
            </a:r>
          </a:p>
          <a:p>
            <a:endParaRPr lang="en-US" altLang="en-US"/>
          </a:p>
          <a:p>
            <a:r>
              <a:rPr lang="en-US" altLang="en-US" b="1"/>
              <a:t>Trainer to lead discussion:</a:t>
            </a:r>
          </a:p>
          <a:p>
            <a:pPr>
              <a:buFontTx/>
              <a:buChar char="•"/>
            </a:pPr>
            <a:r>
              <a:rPr lang="en-US" altLang="en-US"/>
              <a:t>What’s just happened?</a:t>
            </a:r>
            <a:endParaRPr lang="en-GB" altLang="en-US"/>
          </a:p>
          <a:p>
            <a:pPr>
              <a:buFontTx/>
              <a:buChar char="•"/>
            </a:pPr>
            <a:r>
              <a:rPr lang="en-GB" altLang="en-US"/>
              <a:t>How do we feel about the video from a professional perspective? Discuss</a:t>
            </a:r>
            <a:endParaRPr lang="en-US" altLang="en-US"/>
          </a:p>
          <a:p>
            <a:pPr marL="742950" lvl="1" indent="-285750">
              <a:buFontTx/>
              <a:buChar char="•"/>
            </a:pPr>
            <a:r>
              <a:rPr lang="en-GB" altLang="en-US"/>
              <a:t>Welfare &amp; Safety Officer?</a:t>
            </a:r>
          </a:p>
          <a:p>
            <a:pPr marL="742950" lvl="1" indent="-285750">
              <a:buFontTx/>
              <a:buChar char="•"/>
            </a:pPr>
            <a:r>
              <a:rPr lang="en-GB" altLang="en-US"/>
              <a:t>Staff interventions?</a:t>
            </a:r>
          </a:p>
          <a:p>
            <a:pPr marL="742950" lvl="1" indent="-285750">
              <a:buFontTx/>
              <a:buChar char="•"/>
            </a:pPr>
            <a:r>
              <a:rPr lang="en-GB" altLang="en-US"/>
              <a:t>Refusals?</a:t>
            </a:r>
            <a:endParaRPr lang="en-US" altLang="en-US"/>
          </a:p>
          <a:p>
            <a:pPr>
              <a:buFontTx/>
              <a:buChar char="•"/>
            </a:pPr>
            <a:r>
              <a:rPr lang="en-GB" altLang="en-US"/>
              <a:t>Is this an accurate reflection of events that may occur?</a:t>
            </a:r>
          </a:p>
          <a:p>
            <a:pPr>
              <a:buFontTx/>
              <a:buChar char="•"/>
            </a:pPr>
            <a:r>
              <a:rPr lang="en-GB" altLang="en-US"/>
              <a:t>Preventable?</a:t>
            </a:r>
            <a:endParaRPr lang="en-US" altLang="en-US"/>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CB2D47D-BED4-48ED-8EAC-9998FEE15160}" type="slidenum">
              <a:rPr kumimoji="0" lang="en-GB" altLang="en-US" sz="1200" b="0" i="0" u="none" strike="noStrike" kern="1200" cap="none" spc="0" normalizeH="0" baseline="0" noProof="0" smtClean="0">
                <a:ln>
                  <a:noFill/>
                </a:ln>
                <a:solidFill>
                  <a:srgbClr val="000000"/>
                </a:solidFill>
                <a:effectLst/>
                <a:uLnTx/>
                <a:uFillTx/>
                <a:latin typeface="Arial"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GB" altLang="en-US" sz="1200" b="0" i="0" u="none" strike="noStrike" kern="1200" cap="none" spc="0" normalizeH="0" baseline="0" noProof="0">
              <a:ln>
                <a:noFill/>
              </a:ln>
              <a:solidFill>
                <a:srgbClr val="000000"/>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3520327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7457" name="Slide Image Placeholder 1"/>
          <p:cNvSpPr>
            <a:spLocks noGrp="1" noRot="1" noChangeAspect="1"/>
          </p:cNvSpPr>
          <p:nvPr>
            <p:ph type="sldImg"/>
          </p:nvPr>
        </p:nvSpPr>
        <p:spPr>
          <a:ln/>
        </p:spPr>
      </p:sp>
      <p:sp>
        <p:nvSpPr>
          <p:cNvPr id="787458" name="Notes Placeholder 2"/>
          <p:cNvSpPr>
            <a:spLocks noGrp="1"/>
          </p:cNvSpPr>
          <p:nvPr>
            <p:ph type="body" idx="1"/>
          </p:nvPr>
        </p:nvSpPr>
        <p:spPr>
          <a:noFill/>
        </p:spPr>
        <p:txBody>
          <a:bodyPr/>
          <a:lstStyle/>
          <a:p>
            <a:r>
              <a:rPr lang="en-GB" altLang="en-US" b="1"/>
              <a:t>Trainer to explain where interventions can take place including:</a:t>
            </a:r>
            <a:endParaRPr lang="en-US" altLang="en-US" b="1"/>
          </a:p>
          <a:p>
            <a:pPr>
              <a:buFontTx/>
              <a:buChar char="•"/>
            </a:pPr>
            <a:endParaRPr lang="en-GB" altLang="en-US"/>
          </a:p>
          <a:p>
            <a:pPr>
              <a:buFontTx/>
              <a:buChar char="•"/>
            </a:pPr>
            <a:r>
              <a:rPr lang="en-GB" altLang="en-US"/>
              <a:t>In street </a:t>
            </a:r>
            <a:endParaRPr lang="en-US" altLang="en-US"/>
          </a:p>
          <a:p>
            <a:pPr>
              <a:buFontTx/>
              <a:buChar char="•"/>
            </a:pPr>
            <a:r>
              <a:rPr lang="en-GB" altLang="en-US"/>
              <a:t>In premises </a:t>
            </a:r>
          </a:p>
          <a:p>
            <a:pPr>
              <a:buFontTx/>
              <a:buChar char="•"/>
            </a:pPr>
            <a:r>
              <a:rPr lang="en-GB" altLang="en-US"/>
              <a:t>Refusal of entry </a:t>
            </a:r>
          </a:p>
          <a:p>
            <a:pPr>
              <a:buFontTx/>
              <a:buChar char="•"/>
            </a:pPr>
            <a:r>
              <a:rPr lang="en-GB" altLang="en-US"/>
              <a:t>Ejection of premises</a:t>
            </a:r>
            <a:endParaRPr lang="en-US" altLang="en-US"/>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F0C75BA-898E-487C-BE98-05101D3497D3}" type="slidenum">
              <a:rPr kumimoji="0" lang="en-GB" altLang="en-US" sz="1200" b="0" i="0" u="none" strike="noStrike" kern="1200" cap="none" spc="0" normalizeH="0" baseline="0" noProof="0" smtClean="0">
                <a:ln>
                  <a:noFill/>
                </a:ln>
                <a:solidFill>
                  <a:srgbClr val="000000"/>
                </a:solidFill>
                <a:effectLst/>
                <a:uLnTx/>
                <a:uFillTx/>
                <a:latin typeface="Arial"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GB" altLang="en-US" sz="1200" b="0" i="0" u="none" strike="noStrike" kern="1200" cap="none" spc="0" normalizeH="0" baseline="0" noProof="0">
              <a:ln>
                <a:noFill/>
              </a:ln>
              <a:solidFill>
                <a:srgbClr val="000000"/>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117825114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vmlDrawing" Target="../drawings/vmlDrawing2.vml"/><Relationship Id="rId5" Type="http://schemas.openxmlformats.org/officeDocument/2006/relationships/image" Target="../media/image1.png"/><Relationship Id="rId4" Type="http://schemas.openxmlformats.org/officeDocument/2006/relationships/oleObject" Target="../embeddings/oleObject2.bin"/></Relationships>
</file>

<file path=ppt/slideLayouts/_rels/slideLayout1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2.xml"/><Relationship Id="rId1" Type="http://schemas.openxmlformats.org/officeDocument/2006/relationships/vmlDrawing" Target="../drawings/vmlDrawing10.vml"/><Relationship Id="rId4"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2.xml"/><Relationship Id="rId1" Type="http://schemas.openxmlformats.org/officeDocument/2006/relationships/vmlDrawing" Target="../drawings/vmlDrawing11.vml"/><Relationship Id="rId4" Type="http://schemas.openxmlformats.org/officeDocument/2006/relationships/image" Target="../media/image1.png"/></Relationships>
</file>

<file path=ppt/slideLayouts/_rels/slideLayout1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2.xml"/><Relationship Id="rId1" Type="http://schemas.openxmlformats.org/officeDocument/2006/relationships/vmlDrawing" Target="../drawings/vmlDrawing12.vml"/><Relationship Id="rId4"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2.xml"/><Relationship Id="rId1" Type="http://schemas.openxmlformats.org/officeDocument/2006/relationships/vmlDrawing" Target="../drawings/vmlDrawing13.vml"/><Relationship Id="rId4" Type="http://schemas.openxmlformats.org/officeDocument/2006/relationships/image" Target="../media/image1.png"/></Relationships>
</file>

<file path=ppt/slideLayouts/_rels/slideLayout1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2.xml"/><Relationship Id="rId1" Type="http://schemas.openxmlformats.org/officeDocument/2006/relationships/vmlDrawing" Target="../drawings/vmlDrawing14.vml"/><Relationship Id="rId4"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2.xml"/><Relationship Id="rId1" Type="http://schemas.openxmlformats.org/officeDocument/2006/relationships/vmlDrawing" Target="../drawings/vmlDrawing15.vml"/><Relationship Id="rId4" Type="http://schemas.openxmlformats.org/officeDocument/2006/relationships/image" Target="../media/image1.png"/></Relationships>
</file>

<file path=ppt/slideLayouts/_rels/slideLayout1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2.xml"/><Relationship Id="rId1" Type="http://schemas.openxmlformats.org/officeDocument/2006/relationships/vmlDrawing" Target="../drawings/vmlDrawing16.vml"/><Relationship Id="rId4" Type="http://schemas.openxmlformats.org/officeDocument/2006/relationships/image" Target="../media/image1.png"/></Relationships>
</file>

<file path=ppt/slideLayouts/_rels/slideLayout1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2.xml"/><Relationship Id="rId1" Type="http://schemas.openxmlformats.org/officeDocument/2006/relationships/vmlDrawing" Target="../drawings/vmlDrawing17.vml"/><Relationship Id="rId4" Type="http://schemas.openxmlformats.org/officeDocument/2006/relationships/image" Target="../media/image1.png"/></Relationships>
</file>

<file path=ppt/slideLayouts/_rels/slideLayout1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2.xml"/><Relationship Id="rId1" Type="http://schemas.openxmlformats.org/officeDocument/2006/relationships/vmlDrawing" Target="../drawings/vmlDrawing18.vml"/><Relationship Id="rId4"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2.xml"/><Relationship Id="rId1" Type="http://schemas.openxmlformats.org/officeDocument/2006/relationships/vmlDrawing" Target="../drawings/vmlDrawing3.vml"/><Relationship Id="rId4"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2.xml"/><Relationship Id="rId1" Type="http://schemas.openxmlformats.org/officeDocument/2006/relationships/vmlDrawing" Target="../drawings/vmlDrawing4.vml"/><Relationship Id="rId4"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2.xml"/><Relationship Id="rId1" Type="http://schemas.openxmlformats.org/officeDocument/2006/relationships/vmlDrawing" Target="../drawings/vmlDrawing5.vml"/><Relationship Id="rId4"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2.xml"/><Relationship Id="rId1" Type="http://schemas.openxmlformats.org/officeDocument/2006/relationships/vmlDrawing" Target="../drawings/vmlDrawing6.vml"/><Relationship Id="rId4"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2.xml"/><Relationship Id="rId1" Type="http://schemas.openxmlformats.org/officeDocument/2006/relationships/vmlDrawing" Target="../drawings/vmlDrawing7.vml"/><Relationship Id="rId4"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2.xml"/><Relationship Id="rId1" Type="http://schemas.openxmlformats.org/officeDocument/2006/relationships/vmlDrawing" Target="../drawings/vmlDrawing8.vml"/><Relationship Id="rId4"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2.xml"/><Relationship Id="rId1" Type="http://schemas.openxmlformats.org/officeDocument/2006/relationships/vmlDrawing" Target="../drawings/vmlDrawing9.vml"/><Relationship Id="rId4"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9" descr="C2-HD-BTM.png"/>
          <p:cNvPicPr>
            <a:picLocks noChangeAspect="1"/>
          </p:cNvPicPr>
          <p:nvPr userDrawn="1"/>
        </p:nvPicPr>
        <p:blipFill>
          <a:blip r:embed="rId3"/>
          <a:srcRect/>
          <a:stretch>
            <a:fillRect/>
          </a:stretch>
        </p:blipFill>
        <p:spPr bwMode="auto">
          <a:xfrm>
            <a:off x="6383867" y="6219826"/>
            <a:ext cx="5808133" cy="638175"/>
          </a:xfrm>
          <a:prstGeom prst="rect">
            <a:avLst/>
          </a:prstGeom>
          <a:noFill/>
          <a:ln w="9525">
            <a:noFill/>
            <a:miter lim="800000"/>
            <a:headEnd/>
            <a:tailEnd/>
          </a:ln>
        </p:spPr>
      </p:pic>
      <p:graphicFrame>
        <p:nvGraphicFramePr>
          <p:cNvPr id="5" name="Object 1"/>
          <p:cNvGraphicFramePr>
            <a:graphicFrameLocks noChangeAspect="1"/>
          </p:cNvGraphicFramePr>
          <p:nvPr/>
        </p:nvGraphicFramePr>
        <p:xfrm>
          <a:off x="5774267" y="6269038"/>
          <a:ext cx="609600" cy="539750"/>
        </p:xfrm>
        <a:graphic>
          <a:graphicData uri="http://schemas.openxmlformats.org/presentationml/2006/ole">
            <mc:AlternateContent xmlns:mc="http://schemas.openxmlformats.org/markup-compatibility/2006">
              <mc:Choice xmlns:v="urn:schemas-microsoft-com:vml" Requires="v">
                <p:oleObj spid="_x0000_s1040" name="Bitmap Image" r:id="rId4" imgW="2772162" imgH="3153215" progId="Paint.Picture">
                  <p:embed/>
                </p:oleObj>
              </mc:Choice>
              <mc:Fallback>
                <p:oleObj name="Bitmap Image" r:id="rId4" imgW="2772162" imgH="3153215" progId="Paint.Picture">
                  <p:embed/>
                  <p:pic>
                    <p:nvPicPr>
                      <p:cNvPr id="5"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74267" y="6269038"/>
                        <a:ext cx="609600" cy="539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ctrTitle"/>
          </p:nvPr>
        </p:nvSpPr>
        <p:spPr>
          <a:xfrm>
            <a:off x="2209800" y="4464028"/>
            <a:ext cx="9144000" cy="1194650"/>
          </a:xfrm>
        </p:spPr>
        <p:txBody>
          <a:bodyPr wrap="none" anchor="t"/>
          <a:lstStyle>
            <a:lvl1pPr algn="r">
              <a:defRPr sz="7200" b="0" spc="-225">
                <a:gradFill flip="none" rotWithShape="1">
                  <a:gsLst>
                    <a:gs pos="32000">
                      <a:schemeClr val="tx1">
                        <a:lumMod val="89000"/>
                      </a:schemeClr>
                    </a:gs>
                    <a:gs pos="100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2209799" y="3829879"/>
            <a:ext cx="9144000" cy="618523"/>
          </a:xfrm>
        </p:spPr>
        <p:txBody>
          <a:bodyPr anchor="b"/>
          <a:lstStyle>
            <a:lvl1pPr marL="0" indent="0" algn="r">
              <a:buNone/>
              <a:defRPr sz="24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6" name="Date Placeholder 6"/>
          <p:cNvSpPr>
            <a:spLocks noGrp="1"/>
          </p:cNvSpPr>
          <p:nvPr>
            <p:ph type="dt" sz="half" idx="10"/>
          </p:nvPr>
        </p:nvSpPr>
        <p:spPr/>
        <p:txBody>
          <a:bodyPr/>
          <a:lstStyle>
            <a:lvl1pPr>
              <a:defRPr/>
            </a:lvl1pPr>
          </a:lstStyle>
          <a:p>
            <a:pPr fontAlgn="base">
              <a:spcBef>
                <a:spcPct val="0"/>
              </a:spcBef>
              <a:spcAft>
                <a:spcPct val="0"/>
              </a:spcAft>
              <a:defRPr/>
            </a:pPr>
            <a:fld id="{DD058C41-8532-4713-AA0F-FC1896E646DC}" type="datetime1">
              <a:rPr lang="en-US"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latin typeface="Arial" charset="0"/>
                <a:ea typeface="MS PGothic" pitchFamily="34" charset="-128"/>
                <a:cs typeface="Arial" charset="0"/>
              </a:rPr>
              <a:pPr fontAlgn="base">
                <a:spcBef>
                  <a:spcPct val="0"/>
                </a:spcBef>
                <a:spcAft>
                  <a:spcPct val="0"/>
                </a:spcAft>
                <a:defRPr/>
              </a:pPr>
              <a:t>1/30/2018</a:t>
            </a:fld>
            <a:endParaRPr lang="en-US" alt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latin typeface="Arial" charset="0"/>
              <a:ea typeface="MS PGothic" pitchFamily="34" charset="-128"/>
              <a:cs typeface="Arial" charset="0"/>
            </a:endParaRPr>
          </a:p>
        </p:txBody>
      </p:sp>
      <p:sp>
        <p:nvSpPr>
          <p:cNvPr id="7" name="Footer Placeholder 7"/>
          <p:cNvSpPr>
            <a:spLocks noGrp="1"/>
          </p:cNvSpPr>
          <p:nvPr>
            <p:ph type="ftr" sz="quarter" idx="11"/>
          </p:nvPr>
        </p:nvSpPr>
        <p:spPr/>
        <p:txBody>
          <a:bodyPr/>
          <a:lstStyle>
            <a:lvl1pPr>
              <a:defRPr/>
            </a:lvl1pPr>
          </a:lstStyle>
          <a:p>
            <a:pPr fontAlgn="base">
              <a:spcBef>
                <a:spcPct val="0"/>
              </a:spcBef>
              <a:spcAft>
                <a:spcPct val="0"/>
              </a:spcAft>
              <a:defRPr/>
            </a:pPr>
            <a:endParaRPr 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latin typeface="Arial" charset="0"/>
              <a:ea typeface="MS PGothic" pitchFamily="34" charset="-128"/>
              <a:cs typeface="Arial" charset="0"/>
            </a:endParaRPr>
          </a:p>
        </p:txBody>
      </p:sp>
      <p:sp>
        <p:nvSpPr>
          <p:cNvPr id="8" name="Slide Number Placeholder 8"/>
          <p:cNvSpPr>
            <a:spLocks noGrp="1"/>
          </p:cNvSpPr>
          <p:nvPr>
            <p:ph type="sldNum" sz="quarter" idx="12"/>
          </p:nvPr>
        </p:nvSpPr>
        <p:spPr/>
        <p:txBody>
          <a:bodyPr/>
          <a:lstStyle>
            <a:lvl1pPr>
              <a:defRPr/>
            </a:lvl1pPr>
          </a:lstStyle>
          <a:p>
            <a:pPr fontAlgn="base">
              <a:spcBef>
                <a:spcPct val="0"/>
              </a:spcBef>
              <a:spcAft>
                <a:spcPct val="0"/>
              </a:spcAft>
              <a:defRPr/>
            </a:pPr>
            <a:fld id="{ED6B72E3-571F-4687-B81D-16DFBFCE54B2}" type="slidenum">
              <a:rPr lang="en-US"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latin typeface="Arial" charset="0"/>
                <a:ea typeface="MS PGothic" pitchFamily="34" charset="-128"/>
                <a:cs typeface="Arial" charset="0"/>
              </a:rPr>
              <a:pPr fontAlgn="base">
                <a:spcBef>
                  <a:spcPct val="0"/>
                </a:spcBef>
                <a:spcAft>
                  <a:spcPct val="0"/>
                </a:spcAft>
                <a:defRPr/>
              </a:pPr>
              <a:t>‹#›</a:t>
            </a:fld>
            <a:endParaRPr lang="en-US" alt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latin typeface="Arial" charset="0"/>
              <a:ea typeface="MS PGothic" pitchFamily="34" charset="-128"/>
              <a:cs typeface="Arial" charset="0"/>
            </a:endParaRPr>
          </a:p>
        </p:txBody>
      </p:sp>
    </p:spTree>
    <p:extLst>
      <p:ext uri="{BB962C8B-B14F-4D97-AF65-F5344CB8AC3E}">
        <p14:creationId xmlns:p14="http://schemas.microsoft.com/office/powerpoint/2010/main" val="3886639520"/>
      </p:ext>
    </p:extLst>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ctangle 4"/>
          <p:cNvSpPr>
            <a:spLocks noChangeArrowheads="1"/>
          </p:cNvSpPr>
          <p:nvPr userDrawn="1"/>
        </p:nvSpPr>
        <p:spPr bwMode="auto">
          <a:xfrm>
            <a:off x="13601700" y="6068369"/>
            <a:ext cx="1422400" cy="461665"/>
          </a:xfrm>
          <a:prstGeom prst="rect">
            <a:avLst/>
          </a:prstGeom>
          <a:noFill/>
          <a:ln>
            <a:noFill/>
          </a:ln>
          <a:effectLst/>
          <a:extLst/>
        </p:spPr>
        <p:txBody>
          <a:bodyPr anchor="ctr">
            <a:spAutoFit/>
          </a:bodyPr>
          <a:lstStyle/>
          <a:p>
            <a:pPr>
              <a:defRPr/>
            </a:pPr>
            <a:endParaRPr lang="en-GB" sz="2400"/>
          </a:p>
        </p:txBody>
      </p:sp>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120001" y="2057400"/>
            <a:ext cx="3652025" cy="3811588"/>
          </a:xfrm>
        </p:spPr>
        <p:txBody>
          <a:bodyPr/>
          <a:lstStyle>
            <a:lvl1pPr marL="0" indent="0">
              <a:buNone/>
              <a:defRPr sz="14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6" name="Date Placeholder 4"/>
          <p:cNvSpPr>
            <a:spLocks noGrp="1"/>
          </p:cNvSpPr>
          <p:nvPr>
            <p:ph type="dt" sz="half" idx="10"/>
          </p:nvPr>
        </p:nvSpPr>
        <p:spPr/>
        <p:txBody>
          <a:bodyPr/>
          <a:lstStyle>
            <a:lvl1pPr>
              <a:defRPr/>
            </a:lvl1pPr>
          </a:lstStyle>
          <a:p>
            <a:pPr>
              <a:defRPr/>
            </a:pPr>
            <a:fld id="{277EFC03-456A-45F3-B33F-0F38A6FD4931}" type="datetime1">
              <a:rPr lang="en-US" altLang="en-US"/>
              <a:pPr>
                <a:defRPr/>
              </a:pPr>
              <a:t>1/30/2018</a:t>
            </a:fld>
            <a:endParaRPr lang="en-US" altLang="en-US"/>
          </a:p>
        </p:txBody>
      </p:sp>
      <p:sp>
        <p:nvSpPr>
          <p:cNvPr id="7" name="Footer Placeholder 5"/>
          <p:cNvSpPr>
            <a:spLocks noGrp="1"/>
          </p:cNvSpPr>
          <p:nvPr>
            <p:ph type="ftr" sz="quarter" idx="11"/>
          </p:nvPr>
        </p:nvSpPr>
        <p:spPr/>
        <p:txBody>
          <a:bodyPr/>
          <a:lstStyle>
            <a:lvl1pPr>
              <a:defRPr/>
            </a:lvl1pPr>
          </a:lstStyle>
          <a:p>
            <a:pPr>
              <a:defRPr/>
            </a:pPr>
            <a:endParaRPr lang="en-US" altLang="en-US"/>
          </a:p>
        </p:txBody>
      </p:sp>
      <p:sp>
        <p:nvSpPr>
          <p:cNvPr id="8" name="Slide Number Placeholder 6"/>
          <p:cNvSpPr>
            <a:spLocks noGrp="1"/>
          </p:cNvSpPr>
          <p:nvPr>
            <p:ph type="sldNum" sz="quarter" idx="12"/>
          </p:nvPr>
        </p:nvSpPr>
        <p:spPr/>
        <p:txBody>
          <a:bodyPr/>
          <a:lstStyle>
            <a:lvl1pPr>
              <a:defRPr/>
            </a:lvl1pPr>
          </a:lstStyle>
          <a:p>
            <a:pPr>
              <a:defRPr/>
            </a:pPr>
            <a:fld id="{4762067F-47F2-4F42-92B7-26F9446810A7}" type="slidenum">
              <a:rPr lang="en-US" altLang="en-US"/>
              <a:pPr>
                <a:defRPr/>
              </a:pPr>
              <a:t>‹#›</a:t>
            </a:fld>
            <a:endParaRPr lang="en-US" altLang="en-US"/>
          </a:p>
        </p:txBody>
      </p:sp>
      <p:graphicFrame>
        <p:nvGraphicFramePr>
          <p:cNvPr id="9" name="Object 1">
            <a:extLst>
              <a:ext uri="{FF2B5EF4-FFF2-40B4-BE49-F238E27FC236}">
                <a16:creationId xmlns:a16="http://schemas.microsoft.com/office/drawing/2014/main" id="{9B3B371B-49A0-484A-96AD-B569D441C63E}"/>
              </a:ext>
            </a:extLst>
          </p:cNvPr>
          <p:cNvGraphicFramePr>
            <a:graphicFrameLocks noChangeAspect="1"/>
          </p:cNvGraphicFramePr>
          <p:nvPr userDrawn="1">
            <p:extLst>
              <p:ext uri="{D42A27DB-BD31-4B8C-83A1-F6EECF244321}">
                <p14:modId xmlns:p14="http://schemas.microsoft.com/office/powerpoint/2010/main" val="3679019358"/>
              </p:ext>
            </p:extLst>
          </p:nvPr>
        </p:nvGraphicFramePr>
        <p:xfrm>
          <a:off x="180975" y="6146396"/>
          <a:ext cx="457200" cy="535882"/>
        </p:xfrm>
        <a:graphic>
          <a:graphicData uri="http://schemas.openxmlformats.org/presentationml/2006/ole">
            <mc:AlternateContent xmlns:mc="http://schemas.openxmlformats.org/markup-compatibility/2006">
              <mc:Choice xmlns:v="urn:schemas-microsoft-com:vml" Requires="v">
                <p:oleObj spid="_x0000_s11271" name="Bitmap Image" r:id="rId3" imgW="2772162" imgH="3153215" progId="Paint.Picture">
                  <p:embed/>
                </p:oleObj>
              </mc:Choice>
              <mc:Fallback>
                <p:oleObj name="Bitmap Image" r:id="rId3" imgW="2772162" imgH="3153215" progId="Paint.Picture">
                  <p:embed/>
                  <p:pic>
                    <p:nvPicPr>
                      <p:cNvPr id="12" name="Object 1">
                        <a:extLst>
                          <a:ext uri="{FF2B5EF4-FFF2-40B4-BE49-F238E27FC236}">
                            <a16:creationId xmlns:a16="http://schemas.microsoft.com/office/drawing/2014/main" id="{26E1E61F-E987-411F-A14F-F1EF5CEA559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0975" y="6146396"/>
                        <a:ext cx="457200" cy="535882"/>
                      </a:xfrm>
                      <a:prstGeom prst="rect">
                        <a:avLst/>
                      </a:prstGeom>
                      <a:noFill/>
                      <a:extLst/>
                    </p:spPr>
                  </p:pic>
                </p:oleObj>
              </mc:Fallback>
            </mc:AlternateContent>
          </a:graphicData>
        </a:graphic>
      </p:graphicFrame>
    </p:spTree>
    <p:extLst>
      <p:ext uri="{BB962C8B-B14F-4D97-AF65-F5344CB8AC3E}">
        <p14:creationId xmlns:p14="http://schemas.microsoft.com/office/powerpoint/2010/main" val="3508351016"/>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sp>
        <p:nvSpPr>
          <p:cNvPr id="5" name="Rectangle 4"/>
          <p:cNvSpPr>
            <a:spLocks noChangeArrowheads="1"/>
          </p:cNvSpPr>
          <p:nvPr userDrawn="1"/>
        </p:nvSpPr>
        <p:spPr bwMode="auto">
          <a:xfrm>
            <a:off x="13601700" y="6068369"/>
            <a:ext cx="1422400" cy="461665"/>
          </a:xfrm>
          <a:prstGeom prst="rect">
            <a:avLst/>
          </a:prstGeom>
          <a:noFill/>
          <a:ln>
            <a:noFill/>
          </a:ln>
          <a:effectLst/>
          <a:extLst/>
        </p:spPr>
        <p:txBody>
          <a:bodyPr anchor="ctr">
            <a:spAutoFit/>
          </a:bodyPr>
          <a:lstStyle/>
          <a:p>
            <a:pPr>
              <a:defRPr/>
            </a:pPr>
            <a:endParaRPr lang="en-GB" sz="2400"/>
          </a:p>
        </p:txBody>
      </p:sp>
      <p:sp>
        <p:nvSpPr>
          <p:cNvPr id="2" name="Title 1"/>
          <p:cNvSpPr>
            <a:spLocks noGrp="1"/>
          </p:cNvSpPr>
          <p:nvPr>
            <p:ph type="title"/>
          </p:nvPr>
        </p:nvSpPr>
        <p:spPr>
          <a:xfrm>
            <a:off x="839788" y="4367162"/>
            <a:ext cx="10515600" cy="819355"/>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39788" y="987427"/>
            <a:ext cx="10515600" cy="337973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839789" y="5186516"/>
            <a:ext cx="10514012" cy="682472"/>
          </a:xfrm>
        </p:spPr>
        <p:txBody>
          <a:bodyPr/>
          <a:lstStyle>
            <a:lvl1pPr marL="0" indent="0">
              <a:buNone/>
              <a:defRPr sz="12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6" name="Date Placeholder 4"/>
          <p:cNvSpPr>
            <a:spLocks noGrp="1"/>
          </p:cNvSpPr>
          <p:nvPr>
            <p:ph type="dt" sz="half" idx="10"/>
          </p:nvPr>
        </p:nvSpPr>
        <p:spPr/>
        <p:txBody>
          <a:bodyPr/>
          <a:lstStyle>
            <a:lvl1pPr>
              <a:defRPr/>
            </a:lvl1pPr>
          </a:lstStyle>
          <a:p>
            <a:pPr>
              <a:defRPr/>
            </a:pPr>
            <a:fld id="{2590FD45-F8D3-4D41-AECD-7A1CBD2F72E7}" type="datetime1">
              <a:rPr lang="en-US" altLang="en-US"/>
              <a:pPr>
                <a:defRPr/>
              </a:pPr>
              <a:t>1/30/2018</a:t>
            </a:fld>
            <a:endParaRPr lang="en-US" altLang="en-US"/>
          </a:p>
        </p:txBody>
      </p:sp>
      <p:sp>
        <p:nvSpPr>
          <p:cNvPr id="7" name="Footer Placeholder 5"/>
          <p:cNvSpPr>
            <a:spLocks noGrp="1"/>
          </p:cNvSpPr>
          <p:nvPr>
            <p:ph type="ftr" sz="quarter" idx="11"/>
          </p:nvPr>
        </p:nvSpPr>
        <p:spPr/>
        <p:txBody>
          <a:bodyPr/>
          <a:lstStyle>
            <a:lvl1pPr>
              <a:defRPr/>
            </a:lvl1pPr>
          </a:lstStyle>
          <a:p>
            <a:pPr>
              <a:defRPr/>
            </a:pPr>
            <a:endParaRPr lang="en-US" altLang="en-US"/>
          </a:p>
        </p:txBody>
      </p:sp>
      <p:sp>
        <p:nvSpPr>
          <p:cNvPr id="8" name="Slide Number Placeholder 6"/>
          <p:cNvSpPr>
            <a:spLocks noGrp="1"/>
          </p:cNvSpPr>
          <p:nvPr>
            <p:ph type="sldNum" sz="quarter" idx="12"/>
          </p:nvPr>
        </p:nvSpPr>
        <p:spPr/>
        <p:txBody>
          <a:bodyPr/>
          <a:lstStyle>
            <a:lvl1pPr>
              <a:defRPr/>
            </a:lvl1pPr>
          </a:lstStyle>
          <a:p>
            <a:pPr>
              <a:defRPr/>
            </a:pPr>
            <a:fld id="{D8113DD7-CD9C-4387-BF3D-48CD6AC30241}" type="slidenum">
              <a:rPr lang="en-US" altLang="en-US"/>
              <a:pPr>
                <a:defRPr/>
              </a:pPr>
              <a:t>‹#›</a:t>
            </a:fld>
            <a:endParaRPr lang="en-US" altLang="en-US"/>
          </a:p>
        </p:txBody>
      </p:sp>
      <p:graphicFrame>
        <p:nvGraphicFramePr>
          <p:cNvPr id="9" name="Object 1">
            <a:extLst>
              <a:ext uri="{FF2B5EF4-FFF2-40B4-BE49-F238E27FC236}">
                <a16:creationId xmlns:a16="http://schemas.microsoft.com/office/drawing/2014/main" id="{D87D03BB-7501-458D-8026-8006BC3B9B4B}"/>
              </a:ext>
            </a:extLst>
          </p:cNvPr>
          <p:cNvGraphicFramePr>
            <a:graphicFrameLocks noChangeAspect="1"/>
          </p:cNvGraphicFramePr>
          <p:nvPr userDrawn="1">
            <p:extLst>
              <p:ext uri="{D42A27DB-BD31-4B8C-83A1-F6EECF244321}">
                <p14:modId xmlns:p14="http://schemas.microsoft.com/office/powerpoint/2010/main" val="3679019358"/>
              </p:ext>
            </p:extLst>
          </p:nvPr>
        </p:nvGraphicFramePr>
        <p:xfrm>
          <a:off x="180975" y="6146396"/>
          <a:ext cx="457200" cy="535882"/>
        </p:xfrm>
        <a:graphic>
          <a:graphicData uri="http://schemas.openxmlformats.org/presentationml/2006/ole">
            <mc:AlternateContent xmlns:mc="http://schemas.openxmlformats.org/markup-compatibility/2006">
              <mc:Choice xmlns:v="urn:schemas-microsoft-com:vml" Requires="v">
                <p:oleObj spid="_x0000_s12295" name="Bitmap Image" r:id="rId3" imgW="2772162" imgH="3153215" progId="Paint.Picture">
                  <p:embed/>
                </p:oleObj>
              </mc:Choice>
              <mc:Fallback>
                <p:oleObj name="Bitmap Image" r:id="rId3" imgW="2772162" imgH="3153215" progId="Paint.Picture">
                  <p:embed/>
                  <p:pic>
                    <p:nvPicPr>
                      <p:cNvPr id="12" name="Object 1">
                        <a:extLst>
                          <a:ext uri="{FF2B5EF4-FFF2-40B4-BE49-F238E27FC236}">
                            <a16:creationId xmlns:a16="http://schemas.microsoft.com/office/drawing/2014/main" id="{26E1E61F-E987-411F-A14F-F1EF5CEA559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0975" y="6146396"/>
                        <a:ext cx="457200" cy="535882"/>
                      </a:xfrm>
                      <a:prstGeom prst="rect">
                        <a:avLst/>
                      </a:prstGeom>
                      <a:noFill/>
                      <a:extLst/>
                    </p:spPr>
                  </p:pic>
                </p:oleObj>
              </mc:Fallback>
            </mc:AlternateContent>
          </a:graphicData>
        </a:graphic>
      </p:graphicFrame>
    </p:spTree>
    <p:extLst>
      <p:ext uri="{BB962C8B-B14F-4D97-AF65-F5344CB8AC3E}">
        <p14:creationId xmlns:p14="http://schemas.microsoft.com/office/powerpoint/2010/main" val="2230758889"/>
      </p:ext>
    </p:extLst>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5" name="Rectangle 4"/>
          <p:cNvSpPr>
            <a:spLocks noChangeArrowheads="1"/>
          </p:cNvSpPr>
          <p:nvPr userDrawn="1"/>
        </p:nvSpPr>
        <p:spPr bwMode="auto">
          <a:xfrm>
            <a:off x="13601700" y="6068369"/>
            <a:ext cx="1422400" cy="461665"/>
          </a:xfrm>
          <a:prstGeom prst="rect">
            <a:avLst/>
          </a:prstGeom>
          <a:noFill/>
          <a:ln>
            <a:noFill/>
          </a:ln>
          <a:effectLst/>
          <a:extLst/>
        </p:spPr>
        <p:txBody>
          <a:bodyPr anchor="ctr">
            <a:spAutoFit/>
          </a:bodyPr>
          <a:lstStyle/>
          <a:p>
            <a:pPr>
              <a:defRPr/>
            </a:pPr>
            <a:endParaRPr lang="en-GB" sz="2400"/>
          </a:p>
        </p:txBody>
      </p:sp>
      <p:sp>
        <p:nvSpPr>
          <p:cNvPr id="2" name="Title 1"/>
          <p:cNvSpPr>
            <a:spLocks noGrp="1"/>
          </p:cNvSpPr>
          <p:nvPr>
            <p:ph type="title"/>
          </p:nvPr>
        </p:nvSpPr>
        <p:spPr>
          <a:xfrm>
            <a:off x="839788" y="365125"/>
            <a:ext cx="10515600" cy="3534344"/>
          </a:xfrm>
        </p:spPr>
        <p:txBody>
          <a:bodyPr/>
          <a:lstStyle>
            <a:lvl1pPr>
              <a:defRPr sz="2400"/>
            </a:lvl1pPr>
          </a:lstStyle>
          <a:p>
            <a:r>
              <a:rPr lang="en-US"/>
              <a:t>Click to edit Master title style</a:t>
            </a:r>
            <a:endParaRPr lang="en-US" dirty="0"/>
          </a:p>
        </p:txBody>
      </p:sp>
      <p:sp>
        <p:nvSpPr>
          <p:cNvPr id="4" name="Text Placeholder 3"/>
          <p:cNvSpPr>
            <a:spLocks noGrp="1"/>
          </p:cNvSpPr>
          <p:nvPr>
            <p:ph type="body" sz="half" idx="2"/>
          </p:nvPr>
        </p:nvSpPr>
        <p:spPr>
          <a:xfrm>
            <a:off x="839789" y="4489399"/>
            <a:ext cx="10514012" cy="1501826"/>
          </a:xfrm>
        </p:spPr>
        <p:txBody>
          <a:bodyPr anchor="ct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6" name="Date Placeholder 4"/>
          <p:cNvSpPr>
            <a:spLocks noGrp="1"/>
          </p:cNvSpPr>
          <p:nvPr>
            <p:ph type="dt" sz="half" idx="10"/>
          </p:nvPr>
        </p:nvSpPr>
        <p:spPr/>
        <p:txBody>
          <a:bodyPr/>
          <a:lstStyle>
            <a:lvl1pPr>
              <a:defRPr/>
            </a:lvl1pPr>
          </a:lstStyle>
          <a:p>
            <a:pPr>
              <a:defRPr/>
            </a:pPr>
            <a:fld id="{086FE356-C77A-44A0-9ECF-50AC676A34F7}" type="datetime1">
              <a:rPr lang="en-US" altLang="en-US"/>
              <a:pPr>
                <a:defRPr/>
              </a:pPr>
              <a:t>1/30/2018</a:t>
            </a:fld>
            <a:endParaRPr lang="en-US" altLang="en-US"/>
          </a:p>
        </p:txBody>
      </p:sp>
      <p:sp>
        <p:nvSpPr>
          <p:cNvPr id="7" name="Footer Placeholder 5"/>
          <p:cNvSpPr>
            <a:spLocks noGrp="1"/>
          </p:cNvSpPr>
          <p:nvPr>
            <p:ph type="ftr" sz="quarter" idx="11"/>
          </p:nvPr>
        </p:nvSpPr>
        <p:spPr/>
        <p:txBody>
          <a:bodyPr/>
          <a:lstStyle>
            <a:lvl1pPr>
              <a:defRPr/>
            </a:lvl1pPr>
          </a:lstStyle>
          <a:p>
            <a:pPr>
              <a:defRPr/>
            </a:pPr>
            <a:endParaRPr lang="en-US" altLang="en-US"/>
          </a:p>
        </p:txBody>
      </p:sp>
      <p:sp>
        <p:nvSpPr>
          <p:cNvPr id="8" name="Slide Number Placeholder 6"/>
          <p:cNvSpPr>
            <a:spLocks noGrp="1"/>
          </p:cNvSpPr>
          <p:nvPr>
            <p:ph type="sldNum" sz="quarter" idx="12"/>
          </p:nvPr>
        </p:nvSpPr>
        <p:spPr/>
        <p:txBody>
          <a:bodyPr/>
          <a:lstStyle>
            <a:lvl1pPr>
              <a:defRPr/>
            </a:lvl1pPr>
          </a:lstStyle>
          <a:p>
            <a:pPr>
              <a:defRPr/>
            </a:pPr>
            <a:fld id="{9A4A4935-365B-4EF8-9CD4-7E79E8A1477B}" type="slidenum">
              <a:rPr lang="en-US" altLang="en-US"/>
              <a:pPr>
                <a:defRPr/>
              </a:pPr>
              <a:t>‹#›</a:t>
            </a:fld>
            <a:endParaRPr lang="en-US" altLang="en-US"/>
          </a:p>
        </p:txBody>
      </p:sp>
      <p:graphicFrame>
        <p:nvGraphicFramePr>
          <p:cNvPr id="9" name="Object 1">
            <a:extLst>
              <a:ext uri="{FF2B5EF4-FFF2-40B4-BE49-F238E27FC236}">
                <a16:creationId xmlns:a16="http://schemas.microsoft.com/office/drawing/2014/main" id="{FF01D4D3-517E-4FDC-A08D-99B1A204085C}"/>
              </a:ext>
            </a:extLst>
          </p:cNvPr>
          <p:cNvGraphicFramePr>
            <a:graphicFrameLocks noChangeAspect="1"/>
          </p:cNvGraphicFramePr>
          <p:nvPr userDrawn="1">
            <p:extLst>
              <p:ext uri="{D42A27DB-BD31-4B8C-83A1-F6EECF244321}">
                <p14:modId xmlns:p14="http://schemas.microsoft.com/office/powerpoint/2010/main" val="3679019358"/>
              </p:ext>
            </p:extLst>
          </p:nvPr>
        </p:nvGraphicFramePr>
        <p:xfrm>
          <a:off x="180975" y="6146396"/>
          <a:ext cx="457200" cy="535882"/>
        </p:xfrm>
        <a:graphic>
          <a:graphicData uri="http://schemas.openxmlformats.org/presentationml/2006/ole">
            <mc:AlternateContent xmlns:mc="http://schemas.openxmlformats.org/markup-compatibility/2006">
              <mc:Choice xmlns:v="urn:schemas-microsoft-com:vml" Requires="v">
                <p:oleObj spid="_x0000_s13319" name="Bitmap Image" r:id="rId3" imgW="2772162" imgH="3153215" progId="Paint.Picture">
                  <p:embed/>
                </p:oleObj>
              </mc:Choice>
              <mc:Fallback>
                <p:oleObj name="Bitmap Image" r:id="rId3" imgW="2772162" imgH="3153215" progId="Paint.Picture">
                  <p:embed/>
                  <p:pic>
                    <p:nvPicPr>
                      <p:cNvPr id="12" name="Object 1">
                        <a:extLst>
                          <a:ext uri="{FF2B5EF4-FFF2-40B4-BE49-F238E27FC236}">
                            <a16:creationId xmlns:a16="http://schemas.microsoft.com/office/drawing/2014/main" id="{26E1E61F-E987-411F-A14F-F1EF5CEA559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0975" y="6146396"/>
                        <a:ext cx="457200" cy="535882"/>
                      </a:xfrm>
                      <a:prstGeom prst="rect">
                        <a:avLst/>
                      </a:prstGeom>
                      <a:noFill/>
                      <a:extLst/>
                    </p:spPr>
                  </p:pic>
                </p:oleObj>
              </mc:Fallback>
            </mc:AlternateContent>
          </a:graphicData>
        </a:graphic>
      </p:graphicFrame>
    </p:spTree>
    <p:extLst>
      <p:ext uri="{BB962C8B-B14F-4D97-AF65-F5344CB8AC3E}">
        <p14:creationId xmlns:p14="http://schemas.microsoft.com/office/powerpoint/2010/main" val="4277132755"/>
      </p:ext>
    </p:extLst>
  </p:cSld>
  <p:clrMapOvr>
    <a:masterClrMapping/>
  </p:clrMapOvr>
  <p:transition spd="slow">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5" name="TextBox 8"/>
          <p:cNvSpPr txBox="1"/>
          <p:nvPr/>
        </p:nvSpPr>
        <p:spPr>
          <a:xfrm>
            <a:off x="1111251" y="787400"/>
            <a:ext cx="609600" cy="584200"/>
          </a:xfrm>
          <a:prstGeom prst="rect">
            <a:avLst/>
          </a:prstGeom>
        </p:spPr>
        <p:txBody>
          <a:bodyPr lIns="68580" tIns="34290" rIns="68580" bIns="34290"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defRPr/>
            </a:pPr>
            <a:r>
              <a:rPr lang="en-US" sz="6000" dirty="0">
                <a:solidFill>
                  <a:schemeClr val="tx1"/>
                </a:solidFill>
                <a:effectLst/>
              </a:rPr>
              <a:t>“</a:t>
            </a:r>
          </a:p>
        </p:txBody>
      </p:sp>
      <p:sp>
        <p:nvSpPr>
          <p:cNvPr id="6" name="TextBox 9"/>
          <p:cNvSpPr txBox="1"/>
          <p:nvPr/>
        </p:nvSpPr>
        <p:spPr>
          <a:xfrm>
            <a:off x="10437284" y="2743200"/>
            <a:ext cx="609600" cy="584200"/>
          </a:xfrm>
          <a:prstGeom prst="rect">
            <a:avLst/>
          </a:prstGeom>
        </p:spPr>
        <p:txBody>
          <a:bodyPr lIns="68580" tIns="34290" rIns="68580" bIns="34290"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a:defRPr/>
            </a:pPr>
            <a:r>
              <a:rPr lang="en-US" sz="6000" dirty="0">
                <a:solidFill>
                  <a:schemeClr val="tx1"/>
                </a:solidFill>
                <a:effectLst/>
              </a:rPr>
              <a:t>”</a:t>
            </a:r>
          </a:p>
        </p:txBody>
      </p:sp>
      <p:sp>
        <p:nvSpPr>
          <p:cNvPr id="7" name="Rectangle 4"/>
          <p:cNvSpPr>
            <a:spLocks noChangeArrowheads="1"/>
          </p:cNvSpPr>
          <p:nvPr userDrawn="1"/>
        </p:nvSpPr>
        <p:spPr bwMode="auto">
          <a:xfrm>
            <a:off x="13601700" y="6068369"/>
            <a:ext cx="1422400" cy="461665"/>
          </a:xfrm>
          <a:prstGeom prst="rect">
            <a:avLst/>
          </a:prstGeom>
          <a:noFill/>
          <a:ln>
            <a:noFill/>
          </a:ln>
          <a:effectLst/>
          <a:extLst/>
        </p:spPr>
        <p:txBody>
          <a:bodyPr anchor="ctr">
            <a:spAutoFit/>
          </a:bodyPr>
          <a:lstStyle/>
          <a:p>
            <a:pPr>
              <a:defRPr/>
            </a:pPr>
            <a:endParaRPr lang="en-GB" sz="2400"/>
          </a:p>
        </p:txBody>
      </p:sp>
      <p:sp>
        <p:nvSpPr>
          <p:cNvPr id="2" name="Title 1"/>
          <p:cNvSpPr>
            <a:spLocks noGrp="1"/>
          </p:cNvSpPr>
          <p:nvPr>
            <p:ph type="title"/>
          </p:nvPr>
        </p:nvSpPr>
        <p:spPr>
          <a:xfrm>
            <a:off x="1446212" y="365125"/>
            <a:ext cx="9302752" cy="2992904"/>
          </a:xfrm>
        </p:spPr>
        <p:txBody>
          <a:bodyPr/>
          <a:lstStyle>
            <a:lvl1pPr>
              <a:defRPr sz="3300"/>
            </a:lvl1pPr>
          </a:lstStyle>
          <a:p>
            <a:r>
              <a:rPr lang="en-US"/>
              <a:t>Click to edit Master title style</a:t>
            </a:r>
            <a:endParaRPr lang="en-US" dirty="0"/>
          </a:p>
        </p:txBody>
      </p:sp>
      <p:sp>
        <p:nvSpPr>
          <p:cNvPr id="12" name="Text Placeholder 3"/>
          <p:cNvSpPr>
            <a:spLocks noGrp="1"/>
          </p:cNvSpPr>
          <p:nvPr>
            <p:ph type="body" sz="half" idx="13"/>
          </p:nvPr>
        </p:nvSpPr>
        <p:spPr>
          <a:xfrm>
            <a:off x="1720645" y="3365557"/>
            <a:ext cx="8752299" cy="548968"/>
          </a:xfrm>
        </p:spPr>
        <p:txBody>
          <a:bodyPr anchor="t"/>
          <a:lstStyle>
            <a:lvl1pPr marL="0" indent="0">
              <a:buNone/>
              <a:defRPr sz="10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4" name="Text Placeholder 3"/>
          <p:cNvSpPr>
            <a:spLocks noGrp="1"/>
          </p:cNvSpPr>
          <p:nvPr>
            <p:ph type="body" sz="half" idx="2"/>
          </p:nvPr>
        </p:nvSpPr>
        <p:spPr>
          <a:xfrm>
            <a:off x="838200" y="4501729"/>
            <a:ext cx="10512424" cy="1489496"/>
          </a:xfrm>
        </p:spPr>
        <p:txBody>
          <a:bodyPr anchor="ct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8" name="Date Placeholder 4"/>
          <p:cNvSpPr>
            <a:spLocks noGrp="1"/>
          </p:cNvSpPr>
          <p:nvPr>
            <p:ph type="dt" sz="half" idx="14"/>
          </p:nvPr>
        </p:nvSpPr>
        <p:spPr/>
        <p:txBody>
          <a:bodyPr/>
          <a:lstStyle>
            <a:lvl1pPr>
              <a:defRPr/>
            </a:lvl1pPr>
          </a:lstStyle>
          <a:p>
            <a:pPr>
              <a:defRPr/>
            </a:pPr>
            <a:fld id="{B1253921-3C80-40EC-8DD2-202DAAB40CC3}" type="datetime1">
              <a:rPr lang="en-US" altLang="en-US"/>
              <a:pPr>
                <a:defRPr/>
              </a:pPr>
              <a:t>1/30/2018</a:t>
            </a:fld>
            <a:endParaRPr lang="en-US" altLang="en-US"/>
          </a:p>
        </p:txBody>
      </p:sp>
      <p:sp>
        <p:nvSpPr>
          <p:cNvPr id="9" name="Footer Placeholder 5"/>
          <p:cNvSpPr>
            <a:spLocks noGrp="1"/>
          </p:cNvSpPr>
          <p:nvPr>
            <p:ph type="ftr" sz="quarter" idx="15"/>
          </p:nvPr>
        </p:nvSpPr>
        <p:spPr/>
        <p:txBody>
          <a:bodyPr/>
          <a:lstStyle>
            <a:lvl1pPr>
              <a:defRPr/>
            </a:lvl1pPr>
          </a:lstStyle>
          <a:p>
            <a:pPr>
              <a:defRPr/>
            </a:pPr>
            <a:endParaRPr lang="en-US" altLang="en-US"/>
          </a:p>
        </p:txBody>
      </p:sp>
      <p:sp>
        <p:nvSpPr>
          <p:cNvPr id="10" name="Slide Number Placeholder 6"/>
          <p:cNvSpPr>
            <a:spLocks noGrp="1"/>
          </p:cNvSpPr>
          <p:nvPr>
            <p:ph type="sldNum" sz="quarter" idx="16"/>
          </p:nvPr>
        </p:nvSpPr>
        <p:spPr/>
        <p:txBody>
          <a:bodyPr/>
          <a:lstStyle>
            <a:lvl1pPr>
              <a:defRPr/>
            </a:lvl1pPr>
          </a:lstStyle>
          <a:p>
            <a:pPr>
              <a:defRPr/>
            </a:pPr>
            <a:fld id="{1F2B032F-88AB-4206-8F56-492297EFBA05}" type="slidenum">
              <a:rPr lang="en-US" altLang="en-US"/>
              <a:pPr>
                <a:defRPr/>
              </a:pPr>
              <a:t>‹#›</a:t>
            </a:fld>
            <a:endParaRPr lang="en-US" altLang="en-US"/>
          </a:p>
        </p:txBody>
      </p:sp>
      <p:graphicFrame>
        <p:nvGraphicFramePr>
          <p:cNvPr id="11" name="Object 1">
            <a:extLst>
              <a:ext uri="{FF2B5EF4-FFF2-40B4-BE49-F238E27FC236}">
                <a16:creationId xmlns:a16="http://schemas.microsoft.com/office/drawing/2014/main" id="{47957FFF-3F42-494A-B101-924BF7C04F32}"/>
              </a:ext>
            </a:extLst>
          </p:cNvPr>
          <p:cNvGraphicFramePr>
            <a:graphicFrameLocks noChangeAspect="1"/>
          </p:cNvGraphicFramePr>
          <p:nvPr userDrawn="1">
            <p:extLst>
              <p:ext uri="{D42A27DB-BD31-4B8C-83A1-F6EECF244321}">
                <p14:modId xmlns:p14="http://schemas.microsoft.com/office/powerpoint/2010/main" val="3679019358"/>
              </p:ext>
            </p:extLst>
          </p:nvPr>
        </p:nvGraphicFramePr>
        <p:xfrm>
          <a:off x="180975" y="6146396"/>
          <a:ext cx="457200" cy="535882"/>
        </p:xfrm>
        <a:graphic>
          <a:graphicData uri="http://schemas.openxmlformats.org/presentationml/2006/ole">
            <mc:AlternateContent xmlns:mc="http://schemas.openxmlformats.org/markup-compatibility/2006">
              <mc:Choice xmlns:v="urn:schemas-microsoft-com:vml" Requires="v">
                <p:oleObj spid="_x0000_s14343" name="Bitmap Image" r:id="rId3" imgW="2772162" imgH="3153215" progId="Paint.Picture">
                  <p:embed/>
                </p:oleObj>
              </mc:Choice>
              <mc:Fallback>
                <p:oleObj name="Bitmap Image" r:id="rId3" imgW="2772162" imgH="3153215" progId="Paint.Picture">
                  <p:embed/>
                  <p:pic>
                    <p:nvPicPr>
                      <p:cNvPr id="12" name="Object 1">
                        <a:extLst>
                          <a:ext uri="{FF2B5EF4-FFF2-40B4-BE49-F238E27FC236}">
                            <a16:creationId xmlns:a16="http://schemas.microsoft.com/office/drawing/2014/main" id="{26E1E61F-E987-411F-A14F-F1EF5CEA559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0975" y="6146396"/>
                        <a:ext cx="457200" cy="535882"/>
                      </a:xfrm>
                      <a:prstGeom prst="rect">
                        <a:avLst/>
                      </a:prstGeom>
                      <a:noFill/>
                      <a:extLst/>
                    </p:spPr>
                  </p:pic>
                </p:oleObj>
              </mc:Fallback>
            </mc:AlternateContent>
          </a:graphicData>
        </a:graphic>
      </p:graphicFrame>
    </p:spTree>
    <p:extLst>
      <p:ext uri="{BB962C8B-B14F-4D97-AF65-F5344CB8AC3E}">
        <p14:creationId xmlns:p14="http://schemas.microsoft.com/office/powerpoint/2010/main" val="148713539"/>
      </p:ext>
    </p:extLst>
  </p:cSld>
  <p:clrMapOvr>
    <a:masterClrMapping/>
  </p:clrMapOvr>
  <p:transition spd="slow">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5" name="Rectangle 4"/>
          <p:cNvSpPr>
            <a:spLocks noChangeArrowheads="1"/>
          </p:cNvSpPr>
          <p:nvPr userDrawn="1"/>
        </p:nvSpPr>
        <p:spPr bwMode="auto">
          <a:xfrm>
            <a:off x="13601700" y="6068369"/>
            <a:ext cx="1422400" cy="461665"/>
          </a:xfrm>
          <a:prstGeom prst="rect">
            <a:avLst/>
          </a:prstGeom>
          <a:noFill/>
          <a:ln>
            <a:noFill/>
          </a:ln>
          <a:effectLst/>
          <a:extLst/>
        </p:spPr>
        <p:txBody>
          <a:bodyPr anchor="ctr">
            <a:spAutoFit/>
          </a:bodyPr>
          <a:lstStyle/>
          <a:p>
            <a:pPr>
              <a:defRPr/>
            </a:pPr>
            <a:endParaRPr lang="en-GB" sz="2400"/>
          </a:p>
        </p:txBody>
      </p:sp>
      <p:sp>
        <p:nvSpPr>
          <p:cNvPr id="2" name="Title 1"/>
          <p:cNvSpPr>
            <a:spLocks noGrp="1"/>
          </p:cNvSpPr>
          <p:nvPr>
            <p:ph type="title"/>
          </p:nvPr>
        </p:nvSpPr>
        <p:spPr>
          <a:xfrm>
            <a:off x="839788" y="2326969"/>
            <a:ext cx="10515600" cy="2511835"/>
          </a:xfrm>
        </p:spPr>
        <p:txBody>
          <a:bodyPr anchor="b"/>
          <a:lstStyle>
            <a:lvl1pPr>
              <a:defRPr sz="4050"/>
            </a:lvl1pPr>
          </a:lstStyle>
          <a:p>
            <a:r>
              <a:rPr lang="en-US"/>
              <a:t>Click to edit Master title style</a:t>
            </a:r>
            <a:endParaRPr lang="en-US" dirty="0"/>
          </a:p>
        </p:txBody>
      </p:sp>
      <p:sp>
        <p:nvSpPr>
          <p:cNvPr id="4" name="Text Placeholder 3"/>
          <p:cNvSpPr>
            <a:spLocks noGrp="1"/>
          </p:cNvSpPr>
          <p:nvPr>
            <p:ph type="body" sz="half" idx="2"/>
          </p:nvPr>
        </p:nvSpPr>
        <p:spPr>
          <a:xfrm>
            <a:off x="839789" y="4850581"/>
            <a:ext cx="10514012" cy="1140644"/>
          </a:xfrm>
        </p:spPr>
        <p:txBody>
          <a:bodyPr anchor="t"/>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6" name="Date Placeholder 4"/>
          <p:cNvSpPr>
            <a:spLocks noGrp="1"/>
          </p:cNvSpPr>
          <p:nvPr>
            <p:ph type="dt" sz="half" idx="10"/>
          </p:nvPr>
        </p:nvSpPr>
        <p:spPr/>
        <p:txBody>
          <a:bodyPr/>
          <a:lstStyle>
            <a:lvl1pPr>
              <a:defRPr/>
            </a:lvl1pPr>
          </a:lstStyle>
          <a:p>
            <a:pPr>
              <a:defRPr/>
            </a:pPr>
            <a:fld id="{ADE9D2BD-04F4-45DC-85C2-19B03FCE5FBA}" type="datetime1">
              <a:rPr lang="en-US" altLang="en-US"/>
              <a:pPr>
                <a:defRPr/>
              </a:pPr>
              <a:t>1/30/2018</a:t>
            </a:fld>
            <a:endParaRPr lang="en-US" altLang="en-US"/>
          </a:p>
        </p:txBody>
      </p:sp>
      <p:sp>
        <p:nvSpPr>
          <p:cNvPr id="7" name="Footer Placeholder 5"/>
          <p:cNvSpPr>
            <a:spLocks noGrp="1"/>
          </p:cNvSpPr>
          <p:nvPr>
            <p:ph type="ftr" sz="quarter" idx="11"/>
          </p:nvPr>
        </p:nvSpPr>
        <p:spPr/>
        <p:txBody>
          <a:bodyPr/>
          <a:lstStyle>
            <a:lvl1pPr>
              <a:defRPr/>
            </a:lvl1pPr>
          </a:lstStyle>
          <a:p>
            <a:pPr>
              <a:defRPr/>
            </a:pPr>
            <a:endParaRPr lang="en-US" altLang="en-US"/>
          </a:p>
        </p:txBody>
      </p:sp>
      <p:sp>
        <p:nvSpPr>
          <p:cNvPr id="8" name="Slide Number Placeholder 6"/>
          <p:cNvSpPr>
            <a:spLocks noGrp="1"/>
          </p:cNvSpPr>
          <p:nvPr>
            <p:ph type="sldNum" sz="quarter" idx="12"/>
          </p:nvPr>
        </p:nvSpPr>
        <p:spPr/>
        <p:txBody>
          <a:bodyPr/>
          <a:lstStyle>
            <a:lvl1pPr>
              <a:defRPr/>
            </a:lvl1pPr>
          </a:lstStyle>
          <a:p>
            <a:pPr>
              <a:defRPr/>
            </a:pPr>
            <a:fld id="{1E75ED0A-B4CE-4F9B-ACA5-ADAE8D16416D}" type="slidenum">
              <a:rPr lang="en-US" altLang="en-US"/>
              <a:pPr>
                <a:defRPr/>
              </a:pPr>
              <a:t>‹#›</a:t>
            </a:fld>
            <a:endParaRPr lang="en-US" altLang="en-US"/>
          </a:p>
        </p:txBody>
      </p:sp>
      <p:graphicFrame>
        <p:nvGraphicFramePr>
          <p:cNvPr id="9" name="Object 1">
            <a:extLst>
              <a:ext uri="{FF2B5EF4-FFF2-40B4-BE49-F238E27FC236}">
                <a16:creationId xmlns:a16="http://schemas.microsoft.com/office/drawing/2014/main" id="{8D4C4966-F643-401B-BA29-45E1B452AB69}"/>
              </a:ext>
            </a:extLst>
          </p:cNvPr>
          <p:cNvGraphicFramePr>
            <a:graphicFrameLocks noChangeAspect="1"/>
          </p:cNvGraphicFramePr>
          <p:nvPr userDrawn="1">
            <p:extLst>
              <p:ext uri="{D42A27DB-BD31-4B8C-83A1-F6EECF244321}">
                <p14:modId xmlns:p14="http://schemas.microsoft.com/office/powerpoint/2010/main" val="3679019358"/>
              </p:ext>
            </p:extLst>
          </p:nvPr>
        </p:nvGraphicFramePr>
        <p:xfrm>
          <a:off x="180975" y="6146396"/>
          <a:ext cx="457200" cy="535882"/>
        </p:xfrm>
        <a:graphic>
          <a:graphicData uri="http://schemas.openxmlformats.org/presentationml/2006/ole">
            <mc:AlternateContent xmlns:mc="http://schemas.openxmlformats.org/markup-compatibility/2006">
              <mc:Choice xmlns:v="urn:schemas-microsoft-com:vml" Requires="v">
                <p:oleObj spid="_x0000_s15367" name="Bitmap Image" r:id="rId3" imgW="2772162" imgH="3153215" progId="Paint.Picture">
                  <p:embed/>
                </p:oleObj>
              </mc:Choice>
              <mc:Fallback>
                <p:oleObj name="Bitmap Image" r:id="rId3" imgW="2772162" imgH="3153215" progId="Paint.Picture">
                  <p:embed/>
                  <p:pic>
                    <p:nvPicPr>
                      <p:cNvPr id="12" name="Object 1">
                        <a:extLst>
                          <a:ext uri="{FF2B5EF4-FFF2-40B4-BE49-F238E27FC236}">
                            <a16:creationId xmlns:a16="http://schemas.microsoft.com/office/drawing/2014/main" id="{26E1E61F-E987-411F-A14F-F1EF5CEA559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0975" y="6146396"/>
                        <a:ext cx="457200" cy="535882"/>
                      </a:xfrm>
                      <a:prstGeom prst="rect">
                        <a:avLst/>
                      </a:prstGeom>
                      <a:noFill/>
                      <a:extLst/>
                    </p:spPr>
                  </p:pic>
                </p:oleObj>
              </mc:Fallback>
            </mc:AlternateContent>
          </a:graphicData>
        </a:graphic>
      </p:graphicFrame>
    </p:spTree>
    <p:extLst>
      <p:ext uri="{BB962C8B-B14F-4D97-AF65-F5344CB8AC3E}">
        <p14:creationId xmlns:p14="http://schemas.microsoft.com/office/powerpoint/2010/main" val="4097491526"/>
      </p:ext>
    </p:extLst>
  </p:cSld>
  <p:clrMapOvr>
    <a:masterClrMapping/>
  </p:clrMapOvr>
  <p:transition spd="slow">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3 Column">
    <p:spTree>
      <p:nvGrpSpPr>
        <p:cNvPr id="1" name=""/>
        <p:cNvGrpSpPr/>
        <p:nvPr/>
      </p:nvGrpSpPr>
      <p:grpSpPr>
        <a:xfrm>
          <a:off x="0" y="0"/>
          <a:ext cx="0" cy="0"/>
          <a:chOff x="0" y="0"/>
          <a:chExt cx="0" cy="0"/>
        </a:xfrm>
      </p:grpSpPr>
      <p:sp>
        <p:nvSpPr>
          <p:cNvPr id="13" name="Rectangle 4"/>
          <p:cNvSpPr>
            <a:spLocks noChangeArrowheads="1"/>
          </p:cNvSpPr>
          <p:nvPr userDrawn="1"/>
        </p:nvSpPr>
        <p:spPr bwMode="auto">
          <a:xfrm>
            <a:off x="13601700" y="6068369"/>
            <a:ext cx="1422400" cy="461665"/>
          </a:xfrm>
          <a:prstGeom prst="rect">
            <a:avLst/>
          </a:prstGeom>
          <a:noFill/>
          <a:ln>
            <a:noFill/>
          </a:ln>
          <a:effectLst/>
          <a:extLst/>
        </p:spPr>
        <p:txBody>
          <a:bodyPr anchor="ctr">
            <a:spAutoFit/>
          </a:bodyPr>
          <a:lstStyle/>
          <a:p>
            <a:pPr>
              <a:defRPr/>
            </a:pPr>
            <a:endParaRPr lang="en-GB" sz="2400"/>
          </a:p>
        </p:txBody>
      </p:sp>
      <p:sp>
        <p:nvSpPr>
          <p:cNvPr id="15" name="Title 1"/>
          <p:cNvSpPr>
            <a:spLocks noGrp="1"/>
          </p:cNvSpPr>
          <p:nvPr>
            <p:ph type="title"/>
          </p:nvPr>
        </p:nvSpPr>
        <p:spPr>
          <a:xfrm>
            <a:off x="838200" y="365127"/>
            <a:ext cx="10515600"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1337281" y="1885950"/>
            <a:ext cx="2946867" cy="576262"/>
          </a:xfrm>
        </p:spPr>
        <p:txBody>
          <a:bodyPr anchor="b">
            <a:noAutofit/>
          </a:bodyPr>
          <a:lstStyle>
            <a:lvl1pPr marL="0" indent="0">
              <a:buNone/>
              <a:defRPr sz="18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8" name="Text Placeholder 3"/>
          <p:cNvSpPr>
            <a:spLocks noGrp="1"/>
          </p:cNvSpPr>
          <p:nvPr>
            <p:ph type="body" sz="half" idx="15"/>
          </p:nvPr>
        </p:nvSpPr>
        <p:spPr>
          <a:xfrm>
            <a:off x="1356798" y="2571750"/>
            <a:ext cx="2927351" cy="3589338"/>
          </a:xfrm>
        </p:spPr>
        <p:txBody>
          <a:bodyPr anchor="t"/>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9" name="Text Placeholder 4"/>
          <p:cNvSpPr>
            <a:spLocks noGrp="1"/>
          </p:cNvSpPr>
          <p:nvPr>
            <p:ph type="body" sz="quarter" idx="3"/>
          </p:nvPr>
        </p:nvSpPr>
        <p:spPr>
          <a:xfrm>
            <a:off x="4587996" y="1885950"/>
            <a:ext cx="2936241" cy="576262"/>
          </a:xfrm>
        </p:spPr>
        <p:txBody>
          <a:bodyPr anchor="b">
            <a:noAutofit/>
          </a:bodyPr>
          <a:lstStyle>
            <a:lvl1pPr>
              <a:buNone/>
              <a:defRPr lang="en-US" sz="18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lvl="0"/>
            <a:r>
              <a:rPr lang="en-US"/>
              <a:t>Click to edit Master text styles</a:t>
            </a:r>
          </a:p>
        </p:txBody>
      </p:sp>
      <p:sp>
        <p:nvSpPr>
          <p:cNvPr id="10" name="Text Placeholder 3"/>
          <p:cNvSpPr>
            <a:spLocks noGrp="1"/>
          </p:cNvSpPr>
          <p:nvPr>
            <p:ph type="body" sz="half" idx="16"/>
          </p:nvPr>
        </p:nvSpPr>
        <p:spPr>
          <a:xfrm>
            <a:off x="4577441" y="2571750"/>
            <a:ext cx="2946795" cy="3589338"/>
          </a:xfrm>
        </p:spPr>
        <p:txBody>
          <a:bodyPr anchor="t"/>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11" name="Text Placeholder 4"/>
          <p:cNvSpPr>
            <a:spLocks noGrp="1"/>
          </p:cNvSpPr>
          <p:nvPr>
            <p:ph type="body" sz="quarter" idx="13"/>
          </p:nvPr>
        </p:nvSpPr>
        <p:spPr>
          <a:xfrm>
            <a:off x="7829037" y="1885950"/>
            <a:ext cx="2932113" cy="576262"/>
          </a:xfrm>
        </p:spPr>
        <p:txBody>
          <a:bodyPr anchor="b">
            <a:noAutofit/>
          </a:bodyPr>
          <a:lstStyle>
            <a:lvl1pPr>
              <a:buNone/>
              <a:defRPr lang="en-US" sz="18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lvl="0"/>
            <a:r>
              <a:rPr lang="en-US"/>
              <a:t>Click to edit Master text styles</a:t>
            </a:r>
          </a:p>
        </p:txBody>
      </p:sp>
      <p:sp>
        <p:nvSpPr>
          <p:cNvPr id="12" name="Text Placeholder 3"/>
          <p:cNvSpPr>
            <a:spLocks noGrp="1"/>
          </p:cNvSpPr>
          <p:nvPr>
            <p:ph type="body" sz="half" idx="17"/>
          </p:nvPr>
        </p:nvSpPr>
        <p:spPr>
          <a:xfrm>
            <a:off x="7829037" y="2571750"/>
            <a:ext cx="2932113" cy="3589338"/>
          </a:xfrm>
        </p:spPr>
        <p:txBody>
          <a:bodyPr anchor="t"/>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14" name="Date Placeholder 2"/>
          <p:cNvSpPr>
            <a:spLocks noGrp="1"/>
          </p:cNvSpPr>
          <p:nvPr>
            <p:ph type="dt" sz="half" idx="18"/>
          </p:nvPr>
        </p:nvSpPr>
        <p:spPr/>
        <p:txBody>
          <a:bodyPr/>
          <a:lstStyle>
            <a:lvl1pPr>
              <a:defRPr/>
            </a:lvl1pPr>
          </a:lstStyle>
          <a:p>
            <a:pPr>
              <a:defRPr/>
            </a:pPr>
            <a:fld id="{EE762F29-9314-420A-8A1D-16ABF91076EE}" type="datetime1">
              <a:rPr lang="en-US" altLang="en-US"/>
              <a:pPr>
                <a:defRPr/>
              </a:pPr>
              <a:t>1/30/2018</a:t>
            </a:fld>
            <a:endParaRPr lang="en-US" altLang="en-US"/>
          </a:p>
        </p:txBody>
      </p:sp>
      <p:sp>
        <p:nvSpPr>
          <p:cNvPr id="16" name="Footer Placeholder 3"/>
          <p:cNvSpPr>
            <a:spLocks noGrp="1"/>
          </p:cNvSpPr>
          <p:nvPr>
            <p:ph type="ftr" sz="quarter" idx="19"/>
          </p:nvPr>
        </p:nvSpPr>
        <p:spPr/>
        <p:txBody>
          <a:bodyPr/>
          <a:lstStyle>
            <a:lvl1pPr>
              <a:defRPr/>
            </a:lvl1pPr>
          </a:lstStyle>
          <a:p>
            <a:pPr>
              <a:defRPr/>
            </a:pPr>
            <a:endParaRPr lang="en-US" altLang="en-US"/>
          </a:p>
        </p:txBody>
      </p:sp>
      <p:sp>
        <p:nvSpPr>
          <p:cNvPr id="17" name="Slide Number Placeholder 4"/>
          <p:cNvSpPr>
            <a:spLocks noGrp="1"/>
          </p:cNvSpPr>
          <p:nvPr>
            <p:ph type="sldNum" sz="quarter" idx="20"/>
          </p:nvPr>
        </p:nvSpPr>
        <p:spPr/>
        <p:txBody>
          <a:bodyPr/>
          <a:lstStyle>
            <a:lvl1pPr>
              <a:defRPr/>
            </a:lvl1pPr>
          </a:lstStyle>
          <a:p>
            <a:pPr>
              <a:defRPr/>
            </a:pPr>
            <a:fld id="{8917946F-FDEA-4756-896F-96B9F0F65D97}" type="slidenum">
              <a:rPr lang="en-US" altLang="en-US"/>
              <a:pPr>
                <a:defRPr/>
              </a:pPr>
              <a:t>‹#›</a:t>
            </a:fld>
            <a:endParaRPr lang="en-US" altLang="en-US"/>
          </a:p>
        </p:txBody>
      </p:sp>
      <p:graphicFrame>
        <p:nvGraphicFramePr>
          <p:cNvPr id="18" name="Object 1">
            <a:extLst>
              <a:ext uri="{FF2B5EF4-FFF2-40B4-BE49-F238E27FC236}">
                <a16:creationId xmlns:a16="http://schemas.microsoft.com/office/drawing/2014/main" id="{BA5DFFCF-BEA0-4C2D-881D-B050680AC0E3}"/>
              </a:ext>
            </a:extLst>
          </p:cNvPr>
          <p:cNvGraphicFramePr>
            <a:graphicFrameLocks noChangeAspect="1"/>
          </p:cNvGraphicFramePr>
          <p:nvPr userDrawn="1">
            <p:extLst>
              <p:ext uri="{D42A27DB-BD31-4B8C-83A1-F6EECF244321}">
                <p14:modId xmlns:p14="http://schemas.microsoft.com/office/powerpoint/2010/main" val="3679019358"/>
              </p:ext>
            </p:extLst>
          </p:nvPr>
        </p:nvGraphicFramePr>
        <p:xfrm>
          <a:off x="180975" y="6146396"/>
          <a:ext cx="457200" cy="535882"/>
        </p:xfrm>
        <a:graphic>
          <a:graphicData uri="http://schemas.openxmlformats.org/presentationml/2006/ole">
            <mc:AlternateContent xmlns:mc="http://schemas.openxmlformats.org/markup-compatibility/2006">
              <mc:Choice xmlns:v="urn:schemas-microsoft-com:vml" Requires="v">
                <p:oleObj spid="_x0000_s16391" name="Bitmap Image" r:id="rId3" imgW="2772162" imgH="3153215" progId="Paint.Picture">
                  <p:embed/>
                </p:oleObj>
              </mc:Choice>
              <mc:Fallback>
                <p:oleObj name="Bitmap Image" r:id="rId3" imgW="2772162" imgH="3153215" progId="Paint.Picture">
                  <p:embed/>
                  <p:pic>
                    <p:nvPicPr>
                      <p:cNvPr id="12" name="Object 1">
                        <a:extLst>
                          <a:ext uri="{FF2B5EF4-FFF2-40B4-BE49-F238E27FC236}">
                            <a16:creationId xmlns:a16="http://schemas.microsoft.com/office/drawing/2014/main" id="{26E1E61F-E987-411F-A14F-F1EF5CEA559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0975" y="6146396"/>
                        <a:ext cx="457200" cy="535882"/>
                      </a:xfrm>
                      <a:prstGeom prst="rect">
                        <a:avLst/>
                      </a:prstGeom>
                      <a:noFill/>
                      <a:extLst/>
                    </p:spPr>
                  </p:pic>
                </p:oleObj>
              </mc:Fallback>
            </mc:AlternateContent>
          </a:graphicData>
        </a:graphic>
      </p:graphicFrame>
    </p:spTree>
    <p:extLst>
      <p:ext uri="{BB962C8B-B14F-4D97-AF65-F5344CB8AC3E}">
        <p14:creationId xmlns:p14="http://schemas.microsoft.com/office/powerpoint/2010/main" val="547471395"/>
      </p:ext>
    </p:extLst>
  </p:cSld>
  <p:clrMapOvr>
    <a:masterClrMapping/>
  </p:clrMapOvr>
  <p:transition spd="slow">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3 Picture Column">
    <p:spTree>
      <p:nvGrpSpPr>
        <p:cNvPr id="1" name=""/>
        <p:cNvGrpSpPr/>
        <p:nvPr/>
      </p:nvGrpSpPr>
      <p:grpSpPr>
        <a:xfrm>
          <a:off x="0" y="0"/>
          <a:ext cx="0" cy="0"/>
          <a:chOff x="0" y="0"/>
          <a:chExt cx="0" cy="0"/>
        </a:xfrm>
      </p:grpSpPr>
      <p:sp>
        <p:nvSpPr>
          <p:cNvPr id="12" name="Rectangle 4"/>
          <p:cNvSpPr>
            <a:spLocks noChangeArrowheads="1"/>
          </p:cNvSpPr>
          <p:nvPr userDrawn="1"/>
        </p:nvSpPr>
        <p:spPr bwMode="auto">
          <a:xfrm>
            <a:off x="13601700" y="6068369"/>
            <a:ext cx="1422400" cy="461665"/>
          </a:xfrm>
          <a:prstGeom prst="rect">
            <a:avLst/>
          </a:prstGeom>
          <a:noFill/>
          <a:ln>
            <a:noFill/>
          </a:ln>
          <a:effectLst/>
          <a:extLst/>
        </p:spPr>
        <p:txBody>
          <a:bodyPr anchor="ctr">
            <a:spAutoFit/>
          </a:bodyPr>
          <a:lstStyle/>
          <a:p>
            <a:pPr>
              <a:defRPr/>
            </a:pPr>
            <a:endParaRPr lang="en-GB" sz="2400"/>
          </a:p>
        </p:txBody>
      </p:sp>
      <p:sp>
        <p:nvSpPr>
          <p:cNvPr id="30" name="Title 1"/>
          <p:cNvSpPr>
            <a:spLocks noGrp="1"/>
          </p:cNvSpPr>
          <p:nvPr>
            <p:ph type="title"/>
          </p:nvPr>
        </p:nvSpPr>
        <p:spPr>
          <a:xfrm>
            <a:off x="838200" y="365127"/>
            <a:ext cx="10515600"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332085" y="4297503"/>
            <a:ext cx="2940051" cy="576262"/>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0" name="Picture Placeholder 2"/>
          <p:cNvSpPr>
            <a:spLocks noGrp="1" noChangeAspect="1"/>
          </p:cNvSpPr>
          <p:nvPr>
            <p:ph type="pic" idx="15"/>
          </p:nvPr>
        </p:nvSpPr>
        <p:spPr>
          <a:xfrm>
            <a:off x="1332085" y="2256354"/>
            <a:ext cx="2940051" cy="1524000"/>
          </a:xfrm>
          <a:prstGeom prst="roundRect">
            <a:avLst>
              <a:gd name="adj" fmla="val 1858"/>
            </a:avLst>
          </a:prstGeom>
          <a:effectLst>
            <a:outerShdw blurRad="50800" dist="50800" dir="5400000" algn="tl" rotWithShape="0">
              <a:srgbClr val="000000">
                <a:alpha val="43000"/>
              </a:srgbClr>
            </a:outerShdw>
          </a:effectLst>
        </p:spPr>
        <p:txBody>
          <a:bodyPr anchor="t"/>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pPr lvl="0"/>
            <a:r>
              <a:rPr lang="en-US" noProof="0"/>
              <a:t>Click icon to add picture</a:t>
            </a:r>
            <a:endParaRPr lang="en-US" noProof="0" dirty="0"/>
          </a:p>
        </p:txBody>
      </p:sp>
      <p:sp>
        <p:nvSpPr>
          <p:cNvPr id="21" name="Text Placeholder 3"/>
          <p:cNvSpPr>
            <a:spLocks noGrp="1"/>
          </p:cNvSpPr>
          <p:nvPr>
            <p:ph type="body" sz="half" idx="18"/>
          </p:nvPr>
        </p:nvSpPr>
        <p:spPr>
          <a:xfrm>
            <a:off x="1332085" y="4873767"/>
            <a:ext cx="2940051" cy="659189"/>
          </a:xfrm>
        </p:spPr>
        <p:txBody>
          <a:bodyPr anchor="t"/>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22" name="Text Placeholder 4"/>
          <p:cNvSpPr>
            <a:spLocks noGrp="1"/>
          </p:cNvSpPr>
          <p:nvPr>
            <p:ph type="body" sz="quarter" idx="3"/>
          </p:nvPr>
        </p:nvSpPr>
        <p:spPr>
          <a:xfrm>
            <a:off x="4568998" y="4297503"/>
            <a:ext cx="2930525" cy="576262"/>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pPr lvl="0"/>
            <a:r>
              <a:rPr lang="en-US" noProof="0"/>
              <a:t>Click icon to add picture</a:t>
            </a:r>
            <a:endParaRPr lang="en-US" noProof="0" dirty="0"/>
          </a:p>
        </p:txBody>
      </p:sp>
      <p:sp>
        <p:nvSpPr>
          <p:cNvPr id="24" name="Text Placeholder 3"/>
          <p:cNvSpPr>
            <a:spLocks noGrp="1"/>
          </p:cNvSpPr>
          <p:nvPr>
            <p:ph type="body" sz="half" idx="19"/>
          </p:nvPr>
        </p:nvSpPr>
        <p:spPr>
          <a:xfrm>
            <a:off x="4567645" y="4873766"/>
            <a:ext cx="2934407" cy="659189"/>
          </a:xfrm>
        </p:spPr>
        <p:txBody>
          <a:bodyPr anchor="t"/>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25" name="Text Placeholder 4"/>
          <p:cNvSpPr>
            <a:spLocks noGrp="1"/>
          </p:cNvSpPr>
          <p:nvPr>
            <p:ph type="body" sz="quarter" idx="13"/>
          </p:nvPr>
        </p:nvSpPr>
        <p:spPr>
          <a:xfrm>
            <a:off x="7804324" y="4297503"/>
            <a:ext cx="2932113" cy="576262"/>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6" name="Picture Placeholder 2"/>
          <p:cNvSpPr>
            <a:spLocks noGrp="1" noChangeAspect="1"/>
          </p:cNvSpPr>
          <p:nvPr>
            <p:ph type="pic" idx="22"/>
          </p:nvPr>
        </p:nvSpPr>
        <p:spPr>
          <a:xfrm>
            <a:off x="7804322"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pPr lvl="0"/>
            <a:r>
              <a:rPr lang="en-US" noProof="0"/>
              <a:t>Click icon to add picture</a:t>
            </a:r>
            <a:endParaRPr lang="en-US" noProof="0" dirty="0"/>
          </a:p>
        </p:txBody>
      </p:sp>
      <p:sp>
        <p:nvSpPr>
          <p:cNvPr id="27" name="Text Placeholder 3"/>
          <p:cNvSpPr>
            <a:spLocks noGrp="1"/>
          </p:cNvSpPr>
          <p:nvPr>
            <p:ph type="body" sz="half" idx="20"/>
          </p:nvPr>
        </p:nvSpPr>
        <p:spPr>
          <a:xfrm>
            <a:off x="7804198" y="4873764"/>
            <a:ext cx="2935997" cy="659189"/>
          </a:xfrm>
        </p:spPr>
        <p:txBody>
          <a:bodyPr anchor="t"/>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13" name="Date Placeholder 2"/>
          <p:cNvSpPr>
            <a:spLocks noGrp="1"/>
          </p:cNvSpPr>
          <p:nvPr>
            <p:ph type="dt" sz="half" idx="23"/>
          </p:nvPr>
        </p:nvSpPr>
        <p:spPr/>
        <p:txBody>
          <a:bodyPr/>
          <a:lstStyle>
            <a:lvl1pPr>
              <a:defRPr/>
            </a:lvl1pPr>
          </a:lstStyle>
          <a:p>
            <a:pPr>
              <a:defRPr/>
            </a:pPr>
            <a:fld id="{1E285EE8-9B23-4362-9AF7-B6E2E1ED41EF}" type="datetime1">
              <a:rPr lang="en-US" altLang="en-US"/>
              <a:pPr>
                <a:defRPr/>
              </a:pPr>
              <a:t>1/30/2018</a:t>
            </a:fld>
            <a:endParaRPr lang="en-US" altLang="en-US"/>
          </a:p>
        </p:txBody>
      </p:sp>
      <p:sp>
        <p:nvSpPr>
          <p:cNvPr id="14" name="Footer Placeholder 3"/>
          <p:cNvSpPr>
            <a:spLocks noGrp="1"/>
          </p:cNvSpPr>
          <p:nvPr>
            <p:ph type="ftr" sz="quarter" idx="24"/>
          </p:nvPr>
        </p:nvSpPr>
        <p:spPr/>
        <p:txBody>
          <a:bodyPr/>
          <a:lstStyle>
            <a:lvl1pPr>
              <a:defRPr/>
            </a:lvl1pPr>
          </a:lstStyle>
          <a:p>
            <a:pPr>
              <a:defRPr/>
            </a:pPr>
            <a:endParaRPr lang="en-US" altLang="en-US"/>
          </a:p>
        </p:txBody>
      </p:sp>
      <p:sp>
        <p:nvSpPr>
          <p:cNvPr id="15" name="Slide Number Placeholder 4"/>
          <p:cNvSpPr>
            <a:spLocks noGrp="1"/>
          </p:cNvSpPr>
          <p:nvPr>
            <p:ph type="sldNum" sz="quarter" idx="25"/>
          </p:nvPr>
        </p:nvSpPr>
        <p:spPr/>
        <p:txBody>
          <a:bodyPr/>
          <a:lstStyle>
            <a:lvl1pPr>
              <a:defRPr/>
            </a:lvl1pPr>
          </a:lstStyle>
          <a:p>
            <a:pPr>
              <a:defRPr/>
            </a:pPr>
            <a:fld id="{028D8FBB-2A04-4DD9-AB40-573EAF53EB78}" type="slidenum">
              <a:rPr lang="en-US" altLang="en-US"/>
              <a:pPr>
                <a:defRPr/>
              </a:pPr>
              <a:t>‹#›</a:t>
            </a:fld>
            <a:endParaRPr lang="en-US" altLang="en-US"/>
          </a:p>
        </p:txBody>
      </p:sp>
      <p:graphicFrame>
        <p:nvGraphicFramePr>
          <p:cNvPr id="16" name="Object 1">
            <a:extLst>
              <a:ext uri="{FF2B5EF4-FFF2-40B4-BE49-F238E27FC236}">
                <a16:creationId xmlns:a16="http://schemas.microsoft.com/office/drawing/2014/main" id="{C6267523-EB90-4808-B628-750358290A65}"/>
              </a:ext>
            </a:extLst>
          </p:cNvPr>
          <p:cNvGraphicFramePr>
            <a:graphicFrameLocks noChangeAspect="1"/>
          </p:cNvGraphicFramePr>
          <p:nvPr userDrawn="1">
            <p:extLst>
              <p:ext uri="{D42A27DB-BD31-4B8C-83A1-F6EECF244321}">
                <p14:modId xmlns:p14="http://schemas.microsoft.com/office/powerpoint/2010/main" val="3679019358"/>
              </p:ext>
            </p:extLst>
          </p:nvPr>
        </p:nvGraphicFramePr>
        <p:xfrm>
          <a:off x="180975" y="6146396"/>
          <a:ext cx="457200" cy="535882"/>
        </p:xfrm>
        <a:graphic>
          <a:graphicData uri="http://schemas.openxmlformats.org/presentationml/2006/ole">
            <mc:AlternateContent xmlns:mc="http://schemas.openxmlformats.org/markup-compatibility/2006">
              <mc:Choice xmlns:v="urn:schemas-microsoft-com:vml" Requires="v">
                <p:oleObj spid="_x0000_s17415" name="Bitmap Image" r:id="rId3" imgW="2772162" imgH="3153215" progId="Paint.Picture">
                  <p:embed/>
                </p:oleObj>
              </mc:Choice>
              <mc:Fallback>
                <p:oleObj name="Bitmap Image" r:id="rId3" imgW="2772162" imgH="3153215" progId="Paint.Picture">
                  <p:embed/>
                  <p:pic>
                    <p:nvPicPr>
                      <p:cNvPr id="12" name="Object 1">
                        <a:extLst>
                          <a:ext uri="{FF2B5EF4-FFF2-40B4-BE49-F238E27FC236}">
                            <a16:creationId xmlns:a16="http://schemas.microsoft.com/office/drawing/2014/main" id="{26E1E61F-E987-411F-A14F-F1EF5CEA559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0975" y="6146396"/>
                        <a:ext cx="457200" cy="535882"/>
                      </a:xfrm>
                      <a:prstGeom prst="rect">
                        <a:avLst/>
                      </a:prstGeom>
                      <a:noFill/>
                      <a:extLst/>
                    </p:spPr>
                  </p:pic>
                </p:oleObj>
              </mc:Fallback>
            </mc:AlternateContent>
          </a:graphicData>
        </a:graphic>
      </p:graphicFrame>
    </p:spTree>
    <p:extLst>
      <p:ext uri="{BB962C8B-B14F-4D97-AF65-F5344CB8AC3E}">
        <p14:creationId xmlns:p14="http://schemas.microsoft.com/office/powerpoint/2010/main" val="965898146"/>
      </p:ext>
    </p:extLst>
  </p:cSld>
  <p:clrMapOvr>
    <a:masterClrMapping/>
  </p:clrMapOvr>
  <p:transition spd="slow">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4" name="Rectangle 6"/>
          <p:cNvSpPr>
            <a:spLocks noChangeArrowheads="1"/>
          </p:cNvSpPr>
          <p:nvPr userDrawn="1"/>
        </p:nvSpPr>
        <p:spPr bwMode="auto">
          <a:xfrm>
            <a:off x="13601700" y="6068369"/>
            <a:ext cx="1422400" cy="461665"/>
          </a:xfrm>
          <a:prstGeom prst="rect">
            <a:avLst/>
          </a:prstGeom>
          <a:noFill/>
          <a:ln>
            <a:noFill/>
          </a:ln>
          <a:effectLst/>
          <a:extLst/>
        </p:spPr>
        <p:txBody>
          <a:bodyPr anchor="ctr">
            <a:spAutoFit/>
          </a:bodyPr>
          <a:lstStyle/>
          <a:p>
            <a:pPr>
              <a:defRPr/>
            </a:pPr>
            <a:endParaRPr lang="en-GB" sz="2400"/>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357ECE3A-AD24-41BA-B912-69BF33B5DB49}" type="datetime1">
              <a:rPr lang="en-US" altLang="en-US"/>
              <a:pPr>
                <a:defRPr/>
              </a:pPr>
              <a:t>1/30/2018</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ltLang="en-US"/>
          </a:p>
        </p:txBody>
      </p:sp>
      <p:sp>
        <p:nvSpPr>
          <p:cNvPr id="7" name="Slide Number Placeholder 5"/>
          <p:cNvSpPr>
            <a:spLocks noGrp="1"/>
          </p:cNvSpPr>
          <p:nvPr>
            <p:ph type="sldNum" sz="quarter" idx="12"/>
          </p:nvPr>
        </p:nvSpPr>
        <p:spPr/>
        <p:txBody>
          <a:bodyPr/>
          <a:lstStyle>
            <a:lvl1pPr>
              <a:defRPr/>
            </a:lvl1pPr>
          </a:lstStyle>
          <a:p>
            <a:pPr>
              <a:defRPr/>
            </a:pPr>
            <a:fld id="{CDC98502-D69F-48FD-BFC4-D22A1C8CE3C7}" type="slidenum">
              <a:rPr lang="en-US" altLang="en-US"/>
              <a:pPr>
                <a:defRPr/>
              </a:pPr>
              <a:t>‹#›</a:t>
            </a:fld>
            <a:endParaRPr lang="en-US" altLang="en-US"/>
          </a:p>
        </p:txBody>
      </p:sp>
      <p:graphicFrame>
        <p:nvGraphicFramePr>
          <p:cNvPr id="8" name="Object 1">
            <a:extLst>
              <a:ext uri="{FF2B5EF4-FFF2-40B4-BE49-F238E27FC236}">
                <a16:creationId xmlns:a16="http://schemas.microsoft.com/office/drawing/2014/main" id="{E198F629-C146-4425-81B1-76E9AB7E65DE}"/>
              </a:ext>
            </a:extLst>
          </p:cNvPr>
          <p:cNvGraphicFramePr>
            <a:graphicFrameLocks noChangeAspect="1"/>
          </p:cNvGraphicFramePr>
          <p:nvPr userDrawn="1">
            <p:extLst>
              <p:ext uri="{D42A27DB-BD31-4B8C-83A1-F6EECF244321}">
                <p14:modId xmlns:p14="http://schemas.microsoft.com/office/powerpoint/2010/main" val="3679019358"/>
              </p:ext>
            </p:extLst>
          </p:nvPr>
        </p:nvGraphicFramePr>
        <p:xfrm>
          <a:off x="180975" y="6146396"/>
          <a:ext cx="457200" cy="535882"/>
        </p:xfrm>
        <a:graphic>
          <a:graphicData uri="http://schemas.openxmlformats.org/presentationml/2006/ole">
            <mc:AlternateContent xmlns:mc="http://schemas.openxmlformats.org/markup-compatibility/2006">
              <mc:Choice xmlns:v="urn:schemas-microsoft-com:vml" Requires="v">
                <p:oleObj spid="_x0000_s18439" name="Bitmap Image" r:id="rId3" imgW="2772162" imgH="3153215" progId="Paint.Picture">
                  <p:embed/>
                </p:oleObj>
              </mc:Choice>
              <mc:Fallback>
                <p:oleObj name="Bitmap Image" r:id="rId3" imgW="2772162" imgH="3153215" progId="Paint.Picture">
                  <p:embed/>
                  <p:pic>
                    <p:nvPicPr>
                      <p:cNvPr id="12" name="Object 1">
                        <a:extLst>
                          <a:ext uri="{FF2B5EF4-FFF2-40B4-BE49-F238E27FC236}">
                            <a16:creationId xmlns:a16="http://schemas.microsoft.com/office/drawing/2014/main" id="{26E1E61F-E987-411F-A14F-F1EF5CEA559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0975" y="6146396"/>
                        <a:ext cx="457200" cy="535882"/>
                      </a:xfrm>
                      <a:prstGeom prst="rect">
                        <a:avLst/>
                      </a:prstGeom>
                      <a:noFill/>
                      <a:extLst/>
                    </p:spPr>
                  </p:pic>
                </p:oleObj>
              </mc:Fallback>
            </mc:AlternateContent>
          </a:graphicData>
        </a:graphic>
      </p:graphicFrame>
    </p:spTree>
    <p:extLst>
      <p:ext uri="{BB962C8B-B14F-4D97-AF65-F5344CB8AC3E}">
        <p14:creationId xmlns:p14="http://schemas.microsoft.com/office/powerpoint/2010/main" val="2730852868"/>
      </p:ext>
    </p:extLst>
  </p:cSld>
  <p:clrMapOvr>
    <a:masterClrMapping/>
  </p:clrMapOvr>
  <p:transition spd="slow">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6"/>
          <p:cNvSpPr>
            <a:spLocks noChangeArrowheads="1"/>
          </p:cNvSpPr>
          <p:nvPr userDrawn="1"/>
        </p:nvSpPr>
        <p:spPr bwMode="auto">
          <a:xfrm>
            <a:off x="13601700" y="6068369"/>
            <a:ext cx="1422400" cy="461665"/>
          </a:xfrm>
          <a:prstGeom prst="rect">
            <a:avLst/>
          </a:prstGeom>
          <a:noFill/>
          <a:ln>
            <a:noFill/>
          </a:ln>
          <a:effectLst/>
          <a:extLst/>
        </p:spPr>
        <p:txBody>
          <a:bodyPr anchor="ctr">
            <a:spAutoFit/>
          </a:bodyPr>
          <a:lstStyle/>
          <a:p>
            <a:pPr>
              <a:defRPr/>
            </a:pPr>
            <a:endParaRPr lang="en-GB" sz="2400"/>
          </a:p>
        </p:txBody>
      </p:sp>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83F992A4-73B8-4847-B3E2-28CD7AFBBCEA}" type="datetime1">
              <a:rPr lang="en-US" altLang="en-US"/>
              <a:pPr>
                <a:defRPr/>
              </a:pPr>
              <a:t>1/30/2018</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ltLang="en-US"/>
          </a:p>
        </p:txBody>
      </p:sp>
      <p:sp>
        <p:nvSpPr>
          <p:cNvPr id="7" name="Slide Number Placeholder 5"/>
          <p:cNvSpPr>
            <a:spLocks noGrp="1"/>
          </p:cNvSpPr>
          <p:nvPr>
            <p:ph type="sldNum" sz="quarter" idx="12"/>
          </p:nvPr>
        </p:nvSpPr>
        <p:spPr/>
        <p:txBody>
          <a:bodyPr/>
          <a:lstStyle>
            <a:lvl1pPr>
              <a:defRPr/>
            </a:lvl1pPr>
          </a:lstStyle>
          <a:p>
            <a:pPr>
              <a:defRPr/>
            </a:pPr>
            <a:fld id="{690EFA33-2485-4D1B-AE13-2A0073204D06}" type="slidenum">
              <a:rPr lang="en-US" altLang="en-US"/>
              <a:pPr>
                <a:defRPr/>
              </a:pPr>
              <a:t>‹#›</a:t>
            </a:fld>
            <a:endParaRPr lang="en-US" altLang="en-US"/>
          </a:p>
        </p:txBody>
      </p:sp>
      <p:graphicFrame>
        <p:nvGraphicFramePr>
          <p:cNvPr id="8" name="Object 1">
            <a:extLst>
              <a:ext uri="{FF2B5EF4-FFF2-40B4-BE49-F238E27FC236}">
                <a16:creationId xmlns:a16="http://schemas.microsoft.com/office/drawing/2014/main" id="{3085474B-B7F0-4EC6-9E9E-AB7D06A82C2A}"/>
              </a:ext>
            </a:extLst>
          </p:cNvPr>
          <p:cNvGraphicFramePr>
            <a:graphicFrameLocks noChangeAspect="1"/>
          </p:cNvGraphicFramePr>
          <p:nvPr userDrawn="1">
            <p:extLst>
              <p:ext uri="{D42A27DB-BD31-4B8C-83A1-F6EECF244321}">
                <p14:modId xmlns:p14="http://schemas.microsoft.com/office/powerpoint/2010/main" val="3679019358"/>
              </p:ext>
            </p:extLst>
          </p:nvPr>
        </p:nvGraphicFramePr>
        <p:xfrm>
          <a:off x="180975" y="6146396"/>
          <a:ext cx="457200" cy="535882"/>
        </p:xfrm>
        <a:graphic>
          <a:graphicData uri="http://schemas.openxmlformats.org/presentationml/2006/ole">
            <mc:AlternateContent xmlns:mc="http://schemas.openxmlformats.org/markup-compatibility/2006">
              <mc:Choice xmlns:v="urn:schemas-microsoft-com:vml" Requires="v">
                <p:oleObj spid="_x0000_s19463" name="Bitmap Image" r:id="rId3" imgW="2772162" imgH="3153215" progId="Paint.Picture">
                  <p:embed/>
                </p:oleObj>
              </mc:Choice>
              <mc:Fallback>
                <p:oleObj name="Bitmap Image" r:id="rId3" imgW="2772162" imgH="3153215" progId="Paint.Picture">
                  <p:embed/>
                  <p:pic>
                    <p:nvPicPr>
                      <p:cNvPr id="12" name="Object 1">
                        <a:extLst>
                          <a:ext uri="{FF2B5EF4-FFF2-40B4-BE49-F238E27FC236}">
                            <a16:creationId xmlns:a16="http://schemas.microsoft.com/office/drawing/2014/main" id="{26E1E61F-E987-411F-A14F-F1EF5CEA559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0975" y="6146396"/>
                        <a:ext cx="457200" cy="535882"/>
                      </a:xfrm>
                      <a:prstGeom prst="rect">
                        <a:avLst/>
                      </a:prstGeom>
                      <a:noFill/>
                      <a:extLst/>
                    </p:spPr>
                  </p:pic>
                </p:oleObj>
              </mc:Fallback>
            </mc:AlternateContent>
          </a:graphicData>
        </a:graphic>
      </p:graphicFrame>
    </p:spTree>
    <p:extLst>
      <p:ext uri="{BB962C8B-B14F-4D97-AF65-F5344CB8AC3E}">
        <p14:creationId xmlns:p14="http://schemas.microsoft.com/office/powerpoint/2010/main" val="2183051972"/>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194650"/>
          </a:xfrm>
        </p:spPr>
        <p:txBody>
          <a:bodyPr wrap="none" anchor="t"/>
          <a:lstStyle>
            <a:lvl1pPr algn="r">
              <a:defRPr sz="7200" b="0" spc="-225">
                <a:gradFill flip="none" rotWithShape="1">
                  <a:gsLst>
                    <a:gs pos="32000">
                      <a:schemeClr val="tx1">
                        <a:lumMod val="89000"/>
                      </a:schemeClr>
                    </a:gs>
                    <a:gs pos="100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2209799" y="3829879"/>
            <a:ext cx="9144000" cy="618523"/>
          </a:xfrm>
        </p:spPr>
        <p:txBody>
          <a:bodyPr anchor="b"/>
          <a:lstStyle>
            <a:lvl1pPr marL="0" indent="0" algn="r">
              <a:buNone/>
              <a:defRPr sz="24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6" name="Date Placeholder 6"/>
          <p:cNvSpPr>
            <a:spLocks noGrp="1"/>
          </p:cNvSpPr>
          <p:nvPr>
            <p:ph type="dt" sz="half" idx="10"/>
          </p:nvPr>
        </p:nvSpPr>
        <p:spPr/>
        <p:txBody>
          <a:bodyPr/>
          <a:lstStyle>
            <a:lvl1pPr>
              <a:defRPr/>
            </a:lvl1pPr>
          </a:lstStyle>
          <a:p>
            <a:pPr>
              <a:defRPr/>
            </a:pPr>
            <a:fld id="{DD058C41-8532-4713-AA0F-FC1896E646DC}" type="datetime1">
              <a:rPr lang="en-US" altLang="en-US"/>
              <a:pPr>
                <a:defRPr/>
              </a:pPr>
              <a:t>1/30/2018</a:t>
            </a:fld>
            <a:endParaRPr lang="en-US" altLang="en-US"/>
          </a:p>
        </p:txBody>
      </p:sp>
      <p:sp>
        <p:nvSpPr>
          <p:cNvPr id="7" name="Footer Placeholder 7"/>
          <p:cNvSpPr>
            <a:spLocks noGrp="1"/>
          </p:cNvSpPr>
          <p:nvPr>
            <p:ph type="ftr" sz="quarter" idx="11"/>
          </p:nvPr>
        </p:nvSpPr>
        <p:spPr/>
        <p:txBody>
          <a:bodyPr/>
          <a:lstStyle>
            <a:lvl1pPr>
              <a:defRPr/>
            </a:lvl1pPr>
          </a:lstStyle>
          <a:p>
            <a:pPr>
              <a:defRPr/>
            </a:pPr>
            <a:endParaRPr lang="en-US"/>
          </a:p>
        </p:txBody>
      </p:sp>
      <p:sp>
        <p:nvSpPr>
          <p:cNvPr id="8" name="Slide Number Placeholder 8"/>
          <p:cNvSpPr>
            <a:spLocks noGrp="1"/>
          </p:cNvSpPr>
          <p:nvPr>
            <p:ph type="sldNum" sz="quarter" idx="12"/>
          </p:nvPr>
        </p:nvSpPr>
        <p:spPr/>
        <p:txBody>
          <a:bodyPr/>
          <a:lstStyle>
            <a:lvl1pPr>
              <a:defRPr/>
            </a:lvl1pPr>
          </a:lstStyle>
          <a:p>
            <a:pPr>
              <a:defRPr/>
            </a:pPr>
            <a:fld id="{ED6B72E3-571F-4687-B81D-16DFBFCE54B2}" type="slidenum">
              <a:rPr lang="en-US" altLang="en-US"/>
              <a:pPr>
                <a:defRPr/>
              </a:pPr>
              <a:t>‹#›</a:t>
            </a:fld>
            <a:endParaRPr lang="en-US" altLang="en-US"/>
          </a:p>
        </p:txBody>
      </p:sp>
    </p:spTree>
    <p:extLst>
      <p:ext uri="{BB962C8B-B14F-4D97-AF65-F5344CB8AC3E}">
        <p14:creationId xmlns:p14="http://schemas.microsoft.com/office/powerpoint/2010/main" val="3578865028"/>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C6D50EE7-E410-406F-B6B4-ACF9E6239CBD}" type="datetime1">
              <a:rPr lang="en-US" altLang="en-US"/>
              <a:pPr>
                <a:defRPr/>
              </a:pPr>
              <a:t>1/30/2018</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pPr>
              <a:defRPr/>
            </a:pPr>
            <a:fld id="{6B18F31B-97B2-4672-98DB-E454D3D84B3D}" type="slidenum">
              <a:rPr lang="en-US" altLang="en-US"/>
              <a:pPr>
                <a:defRPr/>
              </a:pPr>
              <a:t>‹#›</a:t>
            </a:fld>
            <a:endParaRPr lang="en-US" altLang="en-US"/>
          </a:p>
        </p:txBody>
      </p:sp>
      <p:graphicFrame>
        <p:nvGraphicFramePr>
          <p:cNvPr id="7" name="Object 1">
            <a:extLst>
              <a:ext uri="{FF2B5EF4-FFF2-40B4-BE49-F238E27FC236}">
                <a16:creationId xmlns:a16="http://schemas.microsoft.com/office/drawing/2014/main" id="{5895AA7F-6643-401D-80D6-2E064F16BEF2}"/>
              </a:ext>
            </a:extLst>
          </p:cNvPr>
          <p:cNvGraphicFramePr>
            <a:graphicFrameLocks noChangeAspect="1"/>
          </p:cNvGraphicFramePr>
          <p:nvPr userDrawn="1">
            <p:extLst>
              <p:ext uri="{D42A27DB-BD31-4B8C-83A1-F6EECF244321}">
                <p14:modId xmlns:p14="http://schemas.microsoft.com/office/powerpoint/2010/main" val="3679019358"/>
              </p:ext>
            </p:extLst>
          </p:nvPr>
        </p:nvGraphicFramePr>
        <p:xfrm>
          <a:off x="180975" y="6146396"/>
          <a:ext cx="457200" cy="535882"/>
        </p:xfrm>
        <a:graphic>
          <a:graphicData uri="http://schemas.openxmlformats.org/presentationml/2006/ole">
            <mc:AlternateContent xmlns:mc="http://schemas.openxmlformats.org/markup-compatibility/2006">
              <mc:Choice xmlns:v="urn:schemas-microsoft-com:vml" Requires="v">
                <p:oleObj spid="_x0000_s4103" name="Bitmap Image" r:id="rId3" imgW="2772162" imgH="3153215" progId="Paint.Picture">
                  <p:embed/>
                </p:oleObj>
              </mc:Choice>
              <mc:Fallback>
                <p:oleObj name="Bitmap Image" r:id="rId3" imgW="2772162" imgH="3153215" progId="Paint.Picture">
                  <p:embed/>
                  <p:pic>
                    <p:nvPicPr>
                      <p:cNvPr id="12" name="Object 1">
                        <a:extLst>
                          <a:ext uri="{FF2B5EF4-FFF2-40B4-BE49-F238E27FC236}">
                            <a16:creationId xmlns:a16="http://schemas.microsoft.com/office/drawing/2014/main" id="{26E1E61F-E987-411F-A14F-F1EF5CEA559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0975" y="6146396"/>
                        <a:ext cx="457200" cy="535882"/>
                      </a:xfrm>
                      <a:prstGeom prst="rect">
                        <a:avLst/>
                      </a:prstGeom>
                      <a:noFill/>
                      <a:extLst/>
                    </p:spPr>
                  </p:pic>
                </p:oleObj>
              </mc:Fallback>
            </mc:AlternateContent>
          </a:graphicData>
        </a:graphic>
      </p:graphicFrame>
    </p:spTree>
    <p:extLst>
      <p:ext uri="{BB962C8B-B14F-4D97-AF65-F5344CB8AC3E}">
        <p14:creationId xmlns:p14="http://schemas.microsoft.com/office/powerpoint/2010/main" val="361999045"/>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194650"/>
          </a:xfrm>
        </p:spPr>
        <p:txBody>
          <a:bodyPr wrap="none" anchor="t"/>
          <a:lstStyle>
            <a:lvl1pPr algn="l">
              <a:defRPr sz="7200" b="0" spc="-225">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8" name="Subtitle 2"/>
          <p:cNvSpPr>
            <a:spLocks noGrp="1"/>
          </p:cNvSpPr>
          <p:nvPr>
            <p:ph type="subTitle" idx="1"/>
          </p:nvPr>
        </p:nvSpPr>
        <p:spPr>
          <a:xfrm>
            <a:off x="854532" y="3829878"/>
            <a:ext cx="9144000" cy="617822"/>
          </a:xfrm>
        </p:spPr>
        <p:txBody>
          <a:bodyPr anchor="b"/>
          <a:lstStyle>
            <a:lvl1pPr marL="0" indent="0" algn="l">
              <a:buNone/>
              <a:defRPr sz="24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5913606D-7C37-42CC-BF68-B1A3EF56C6EF}" type="datetime1">
              <a:rPr lang="en-US" altLang="en-US"/>
              <a:pPr>
                <a:defRPr/>
              </a:pPr>
              <a:t>1/30/2018</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pPr>
              <a:defRPr/>
            </a:pPr>
            <a:fld id="{D5BDFB7A-9E9A-4759-87D9-B6BAABF4D7CD}" type="slidenum">
              <a:rPr lang="en-US" altLang="en-US"/>
              <a:pPr>
                <a:defRPr/>
              </a:pPr>
              <a:t>‹#›</a:t>
            </a:fld>
            <a:endParaRPr lang="en-US" altLang="en-US"/>
          </a:p>
        </p:txBody>
      </p:sp>
      <p:graphicFrame>
        <p:nvGraphicFramePr>
          <p:cNvPr id="9" name="Object 1">
            <a:extLst>
              <a:ext uri="{FF2B5EF4-FFF2-40B4-BE49-F238E27FC236}">
                <a16:creationId xmlns:a16="http://schemas.microsoft.com/office/drawing/2014/main" id="{C9EFB44D-2617-44DF-AA6F-EB7016F0C82C}"/>
              </a:ext>
            </a:extLst>
          </p:cNvPr>
          <p:cNvGraphicFramePr>
            <a:graphicFrameLocks noChangeAspect="1"/>
          </p:cNvGraphicFramePr>
          <p:nvPr userDrawn="1">
            <p:extLst>
              <p:ext uri="{D42A27DB-BD31-4B8C-83A1-F6EECF244321}">
                <p14:modId xmlns:p14="http://schemas.microsoft.com/office/powerpoint/2010/main" val="3679019358"/>
              </p:ext>
            </p:extLst>
          </p:nvPr>
        </p:nvGraphicFramePr>
        <p:xfrm>
          <a:off x="180975" y="6146396"/>
          <a:ext cx="457200" cy="535882"/>
        </p:xfrm>
        <a:graphic>
          <a:graphicData uri="http://schemas.openxmlformats.org/presentationml/2006/ole">
            <mc:AlternateContent xmlns:mc="http://schemas.openxmlformats.org/markup-compatibility/2006">
              <mc:Choice xmlns:v="urn:schemas-microsoft-com:vml" Requires="v">
                <p:oleObj spid="_x0000_s5127" name="Bitmap Image" r:id="rId3" imgW="2772162" imgH="3153215" progId="Paint.Picture">
                  <p:embed/>
                </p:oleObj>
              </mc:Choice>
              <mc:Fallback>
                <p:oleObj name="Bitmap Image" r:id="rId3" imgW="2772162" imgH="3153215" progId="Paint.Picture">
                  <p:embed/>
                  <p:pic>
                    <p:nvPicPr>
                      <p:cNvPr id="12" name="Object 1">
                        <a:extLst>
                          <a:ext uri="{FF2B5EF4-FFF2-40B4-BE49-F238E27FC236}">
                            <a16:creationId xmlns:a16="http://schemas.microsoft.com/office/drawing/2014/main" id="{26E1E61F-E987-411F-A14F-F1EF5CEA559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0975" y="6146396"/>
                        <a:ext cx="457200" cy="535882"/>
                      </a:xfrm>
                      <a:prstGeom prst="rect">
                        <a:avLst/>
                      </a:prstGeom>
                      <a:noFill/>
                      <a:extLst/>
                    </p:spPr>
                  </p:pic>
                </p:oleObj>
              </mc:Fallback>
            </mc:AlternateContent>
          </a:graphicData>
        </a:graphic>
      </p:graphicFrame>
    </p:spTree>
    <p:extLst>
      <p:ext uri="{BB962C8B-B14F-4D97-AF65-F5344CB8AC3E}">
        <p14:creationId xmlns:p14="http://schemas.microsoft.com/office/powerpoint/2010/main" val="281477932"/>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5" name="Rectangle 4"/>
          <p:cNvSpPr>
            <a:spLocks noChangeArrowheads="1"/>
          </p:cNvSpPr>
          <p:nvPr userDrawn="1"/>
        </p:nvSpPr>
        <p:spPr bwMode="auto">
          <a:xfrm>
            <a:off x="13601700" y="6068369"/>
            <a:ext cx="1422400" cy="461665"/>
          </a:xfrm>
          <a:prstGeom prst="rect">
            <a:avLst/>
          </a:prstGeom>
          <a:noFill/>
          <a:ln>
            <a:noFill/>
          </a:ln>
          <a:effectLst/>
          <a:extLst/>
        </p:spPr>
        <p:txBody>
          <a:bodyPr anchor="ctr">
            <a:spAutoFit/>
          </a:bodyPr>
          <a:lstStyle/>
          <a:p>
            <a:pPr>
              <a:defRPr/>
            </a:pPr>
            <a:endParaRPr lang="en-GB" sz="2400"/>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20000" y="1825625"/>
            <a:ext cx="5025216"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19840" y="1825625"/>
            <a:ext cx="503396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Date Placeholder 4"/>
          <p:cNvSpPr>
            <a:spLocks noGrp="1"/>
          </p:cNvSpPr>
          <p:nvPr>
            <p:ph type="dt" sz="half" idx="10"/>
          </p:nvPr>
        </p:nvSpPr>
        <p:spPr/>
        <p:txBody>
          <a:bodyPr/>
          <a:lstStyle>
            <a:lvl1pPr>
              <a:defRPr/>
            </a:lvl1pPr>
          </a:lstStyle>
          <a:p>
            <a:pPr>
              <a:defRPr/>
            </a:pPr>
            <a:fld id="{14725861-0B38-4ACC-AEC3-10AC670ED44E}" type="datetime1">
              <a:rPr lang="en-US" altLang="en-US"/>
              <a:pPr>
                <a:defRPr/>
              </a:pPr>
              <a:t>1/30/2018</a:t>
            </a:fld>
            <a:endParaRPr lang="en-US" altLang="en-US"/>
          </a:p>
        </p:txBody>
      </p:sp>
      <p:sp>
        <p:nvSpPr>
          <p:cNvPr id="7" name="Footer Placeholder 5"/>
          <p:cNvSpPr>
            <a:spLocks noGrp="1"/>
          </p:cNvSpPr>
          <p:nvPr>
            <p:ph type="ftr" sz="quarter" idx="11"/>
          </p:nvPr>
        </p:nvSpPr>
        <p:spPr/>
        <p:txBody>
          <a:bodyPr/>
          <a:lstStyle>
            <a:lvl1pPr>
              <a:defRPr/>
            </a:lvl1pPr>
          </a:lstStyle>
          <a:p>
            <a:pPr>
              <a:defRPr/>
            </a:pPr>
            <a:endParaRPr lang="en-US" altLang="en-US"/>
          </a:p>
        </p:txBody>
      </p:sp>
      <p:sp>
        <p:nvSpPr>
          <p:cNvPr id="8" name="Slide Number Placeholder 6"/>
          <p:cNvSpPr>
            <a:spLocks noGrp="1"/>
          </p:cNvSpPr>
          <p:nvPr>
            <p:ph type="sldNum" sz="quarter" idx="12"/>
          </p:nvPr>
        </p:nvSpPr>
        <p:spPr/>
        <p:txBody>
          <a:bodyPr/>
          <a:lstStyle>
            <a:lvl1pPr>
              <a:defRPr/>
            </a:lvl1pPr>
          </a:lstStyle>
          <a:p>
            <a:pPr>
              <a:defRPr/>
            </a:pPr>
            <a:fld id="{08D16C2D-815F-4C5A-87AB-E7EABB169634}" type="slidenum">
              <a:rPr lang="en-US" altLang="en-US"/>
              <a:pPr>
                <a:defRPr/>
              </a:pPr>
              <a:t>‹#›</a:t>
            </a:fld>
            <a:endParaRPr lang="en-US" altLang="en-US"/>
          </a:p>
        </p:txBody>
      </p:sp>
      <p:graphicFrame>
        <p:nvGraphicFramePr>
          <p:cNvPr id="9" name="Object 1">
            <a:extLst>
              <a:ext uri="{FF2B5EF4-FFF2-40B4-BE49-F238E27FC236}">
                <a16:creationId xmlns:a16="http://schemas.microsoft.com/office/drawing/2014/main" id="{072B80DF-DA21-4E79-8BE0-7A73F41F76DD}"/>
              </a:ext>
            </a:extLst>
          </p:cNvPr>
          <p:cNvGraphicFramePr>
            <a:graphicFrameLocks noChangeAspect="1"/>
          </p:cNvGraphicFramePr>
          <p:nvPr userDrawn="1">
            <p:extLst>
              <p:ext uri="{D42A27DB-BD31-4B8C-83A1-F6EECF244321}">
                <p14:modId xmlns:p14="http://schemas.microsoft.com/office/powerpoint/2010/main" val="3679019358"/>
              </p:ext>
            </p:extLst>
          </p:nvPr>
        </p:nvGraphicFramePr>
        <p:xfrm>
          <a:off x="180975" y="6146396"/>
          <a:ext cx="457200" cy="535882"/>
        </p:xfrm>
        <a:graphic>
          <a:graphicData uri="http://schemas.openxmlformats.org/presentationml/2006/ole">
            <mc:AlternateContent xmlns:mc="http://schemas.openxmlformats.org/markup-compatibility/2006">
              <mc:Choice xmlns:v="urn:schemas-microsoft-com:vml" Requires="v">
                <p:oleObj spid="_x0000_s6151" name="Bitmap Image" r:id="rId3" imgW="2772162" imgH="3153215" progId="Paint.Picture">
                  <p:embed/>
                </p:oleObj>
              </mc:Choice>
              <mc:Fallback>
                <p:oleObj name="Bitmap Image" r:id="rId3" imgW="2772162" imgH="3153215" progId="Paint.Picture">
                  <p:embed/>
                  <p:pic>
                    <p:nvPicPr>
                      <p:cNvPr id="12" name="Object 1">
                        <a:extLst>
                          <a:ext uri="{FF2B5EF4-FFF2-40B4-BE49-F238E27FC236}">
                            <a16:creationId xmlns:a16="http://schemas.microsoft.com/office/drawing/2014/main" id="{26E1E61F-E987-411F-A14F-F1EF5CEA559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0975" y="6146396"/>
                        <a:ext cx="457200" cy="535882"/>
                      </a:xfrm>
                      <a:prstGeom prst="rect">
                        <a:avLst/>
                      </a:prstGeom>
                      <a:noFill/>
                      <a:extLst/>
                    </p:spPr>
                  </p:pic>
                </p:oleObj>
              </mc:Fallback>
            </mc:AlternateContent>
          </a:graphicData>
        </a:graphic>
      </p:graphicFrame>
    </p:spTree>
    <p:extLst>
      <p:ext uri="{BB962C8B-B14F-4D97-AF65-F5344CB8AC3E}">
        <p14:creationId xmlns:p14="http://schemas.microsoft.com/office/powerpoint/2010/main" val="1517072359"/>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7" name="Rectangle 4"/>
          <p:cNvSpPr>
            <a:spLocks noChangeArrowheads="1"/>
          </p:cNvSpPr>
          <p:nvPr userDrawn="1"/>
        </p:nvSpPr>
        <p:spPr bwMode="auto">
          <a:xfrm>
            <a:off x="13601700" y="6068369"/>
            <a:ext cx="1422400" cy="461665"/>
          </a:xfrm>
          <a:prstGeom prst="rect">
            <a:avLst/>
          </a:prstGeom>
          <a:noFill/>
          <a:ln>
            <a:noFill/>
          </a:ln>
          <a:effectLst/>
          <a:extLst/>
        </p:spPr>
        <p:txBody>
          <a:bodyPr anchor="ctr">
            <a:spAutoFit/>
          </a:bodyPr>
          <a:lstStyle/>
          <a:p>
            <a:pPr>
              <a:defRPr/>
            </a:pPr>
            <a:endParaRPr lang="en-GB" sz="2400"/>
          </a:p>
        </p:txBody>
      </p:sp>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0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1120000" y="2505075"/>
            <a:ext cx="50252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19841" y="1681163"/>
            <a:ext cx="5035548" cy="823912"/>
          </a:xfrm>
        </p:spPr>
        <p:txBody>
          <a:bodyPr anchor="b"/>
          <a:lstStyle>
            <a:lvl1pPr>
              <a:buNone/>
              <a:defRPr lang="en-US" sz="20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lvl="0"/>
            <a:r>
              <a:rPr lang="en-US"/>
              <a:t>Click to edit Master text styles</a:t>
            </a:r>
          </a:p>
        </p:txBody>
      </p:sp>
      <p:sp>
        <p:nvSpPr>
          <p:cNvPr id="6" name="Content Placeholder 5"/>
          <p:cNvSpPr>
            <a:spLocks noGrp="1"/>
          </p:cNvSpPr>
          <p:nvPr>
            <p:ph sz="quarter" idx="4"/>
          </p:nvPr>
        </p:nvSpPr>
        <p:spPr>
          <a:xfrm>
            <a:off x="6319841" y="2505075"/>
            <a:ext cx="503554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6"/>
          <p:cNvSpPr>
            <a:spLocks noGrp="1"/>
          </p:cNvSpPr>
          <p:nvPr>
            <p:ph type="dt" sz="half" idx="10"/>
          </p:nvPr>
        </p:nvSpPr>
        <p:spPr/>
        <p:txBody>
          <a:bodyPr/>
          <a:lstStyle>
            <a:lvl1pPr>
              <a:defRPr/>
            </a:lvl1pPr>
          </a:lstStyle>
          <a:p>
            <a:pPr>
              <a:defRPr/>
            </a:pPr>
            <a:fld id="{EFE4BAAF-E762-41C8-9A90-0254192A795E}" type="datetime1">
              <a:rPr lang="en-US" altLang="en-US"/>
              <a:pPr>
                <a:defRPr/>
              </a:pPr>
              <a:t>1/30/2018</a:t>
            </a:fld>
            <a:endParaRPr lang="en-US" altLang="en-US"/>
          </a:p>
        </p:txBody>
      </p:sp>
      <p:sp>
        <p:nvSpPr>
          <p:cNvPr id="9" name="Footer Placeholder 7"/>
          <p:cNvSpPr>
            <a:spLocks noGrp="1"/>
          </p:cNvSpPr>
          <p:nvPr>
            <p:ph type="ftr" sz="quarter" idx="11"/>
          </p:nvPr>
        </p:nvSpPr>
        <p:spPr/>
        <p:txBody>
          <a:bodyPr/>
          <a:lstStyle>
            <a:lvl1pPr>
              <a:defRPr/>
            </a:lvl1pPr>
          </a:lstStyle>
          <a:p>
            <a:pPr>
              <a:defRPr/>
            </a:pPr>
            <a:endParaRPr lang="en-US" altLang="en-US"/>
          </a:p>
        </p:txBody>
      </p:sp>
      <p:sp>
        <p:nvSpPr>
          <p:cNvPr id="10" name="Slide Number Placeholder 8"/>
          <p:cNvSpPr>
            <a:spLocks noGrp="1"/>
          </p:cNvSpPr>
          <p:nvPr>
            <p:ph type="sldNum" sz="quarter" idx="12"/>
          </p:nvPr>
        </p:nvSpPr>
        <p:spPr/>
        <p:txBody>
          <a:bodyPr/>
          <a:lstStyle>
            <a:lvl1pPr>
              <a:defRPr/>
            </a:lvl1pPr>
          </a:lstStyle>
          <a:p>
            <a:pPr>
              <a:defRPr/>
            </a:pPr>
            <a:fld id="{E6ACFEDA-D074-4AB7-A23D-28F76C6CAFB0}" type="slidenum">
              <a:rPr lang="en-US" altLang="en-US"/>
              <a:pPr>
                <a:defRPr/>
              </a:pPr>
              <a:t>‹#›</a:t>
            </a:fld>
            <a:endParaRPr lang="en-US" altLang="en-US"/>
          </a:p>
        </p:txBody>
      </p:sp>
      <p:graphicFrame>
        <p:nvGraphicFramePr>
          <p:cNvPr id="11" name="Object 1">
            <a:extLst>
              <a:ext uri="{FF2B5EF4-FFF2-40B4-BE49-F238E27FC236}">
                <a16:creationId xmlns:a16="http://schemas.microsoft.com/office/drawing/2014/main" id="{65FC3F5A-4625-45F2-A7EB-6D52C48AE422}"/>
              </a:ext>
            </a:extLst>
          </p:cNvPr>
          <p:cNvGraphicFramePr>
            <a:graphicFrameLocks noChangeAspect="1"/>
          </p:cNvGraphicFramePr>
          <p:nvPr userDrawn="1">
            <p:extLst>
              <p:ext uri="{D42A27DB-BD31-4B8C-83A1-F6EECF244321}">
                <p14:modId xmlns:p14="http://schemas.microsoft.com/office/powerpoint/2010/main" val="3679019358"/>
              </p:ext>
            </p:extLst>
          </p:nvPr>
        </p:nvGraphicFramePr>
        <p:xfrm>
          <a:off x="180975" y="6146396"/>
          <a:ext cx="457200" cy="535882"/>
        </p:xfrm>
        <a:graphic>
          <a:graphicData uri="http://schemas.openxmlformats.org/presentationml/2006/ole">
            <mc:AlternateContent xmlns:mc="http://schemas.openxmlformats.org/markup-compatibility/2006">
              <mc:Choice xmlns:v="urn:schemas-microsoft-com:vml" Requires="v">
                <p:oleObj spid="_x0000_s7175" name="Bitmap Image" r:id="rId3" imgW="2772162" imgH="3153215" progId="Paint.Picture">
                  <p:embed/>
                </p:oleObj>
              </mc:Choice>
              <mc:Fallback>
                <p:oleObj name="Bitmap Image" r:id="rId3" imgW="2772162" imgH="3153215" progId="Paint.Picture">
                  <p:embed/>
                  <p:pic>
                    <p:nvPicPr>
                      <p:cNvPr id="12" name="Object 1">
                        <a:extLst>
                          <a:ext uri="{FF2B5EF4-FFF2-40B4-BE49-F238E27FC236}">
                            <a16:creationId xmlns:a16="http://schemas.microsoft.com/office/drawing/2014/main" id="{26E1E61F-E987-411F-A14F-F1EF5CEA559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0975" y="6146396"/>
                        <a:ext cx="457200" cy="535882"/>
                      </a:xfrm>
                      <a:prstGeom prst="rect">
                        <a:avLst/>
                      </a:prstGeom>
                      <a:noFill/>
                      <a:extLst/>
                    </p:spPr>
                  </p:pic>
                </p:oleObj>
              </mc:Fallback>
            </mc:AlternateContent>
          </a:graphicData>
        </a:graphic>
      </p:graphicFrame>
    </p:spTree>
    <p:extLst>
      <p:ext uri="{BB962C8B-B14F-4D97-AF65-F5344CB8AC3E}">
        <p14:creationId xmlns:p14="http://schemas.microsoft.com/office/powerpoint/2010/main" val="3985060696"/>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3" name="Rectangle 4"/>
          <p:cNvSpPr>
            <a:spLocks noChangeArrowheads="1"/>
          </p:cNvSpPr>
          <p:nvPr userDrawn="1"/>
        </p:nvSpPr>
        <p:spPr bwMode="auto">
          <a:xfrm>
            <a:off x="13601700" y="6068369"/>
            <a:ext cx="1422400" cy="461665"/>
          </a:xfrm>
          <a:prstGeom prst="rect">
            <a:avLst/>
          </a:prstGeom>
          <a:noFill/>
          <a:ln>
            <a:noFill/>
          </a:ln>
          <a:effectLst/>
          <a:extLst/>
        </p:spPr>
        <p:txBody>
          <a:bodyPr anchor="ctr">
            <a:spAutoFit/>
          </a:bodyPr>
          <a:lstStyle/>
          <a:p>
            <a:pPr>
              <a:defRPr/>
            </a:pPr>
            <a:endParaRPr lang="en-GB" sz="2400"/>
          </a:p>
        </p:txBody>
      </p:sp>
      <p:sp>
        <p:nvSpPr>
          <p:cNvPr id="2" name="Title 1"/>
          <p:cNvSpPr>
            <a:spLocks noGrp="1"/>
          </p:cNvSpPr>
          <p:nvPr>
            <p:ph type="title"/>
          </p:nvPr>
        </p:nvSpPr>
        <p:spPr/>
        <p:txBody>
          <a:bodyPr/>
          <a:lstStyle/>
          <a:p>
            <a:r>
              <a:rPr lang="en-US"/>
              <a:t>Click to edit Master title style</a:t>
            </a:r>
            <a:endParaRPr lang="en-US" dirty="0"/>
          </a:p>
        </p:txBody>
      </p:sp>
      <p:sp>
        <p:nvSpPr>
          <p:cNvPr id="4" name="Date Placeholder 2"/>
          <p:cNvSpPr>
            <a:spLocks noGrp="1"/>
          </p:cNvSpPr>
          <p:nvPr>
            <p:ph type="dt" sz="half" idx="10"/>
          </p:nvPr>
        </p:nvSpPr>
        <p:spPr/>
        <p:txBody>
          <a:bodyPr/>
          <a:lstStyle>
            <a:lvl1pPr>
              <a:defRPr/>
            </a:lvl1pPr>
          </a:lstStyle>
          <a:p>
            <a:pPr>
              <a:defRPr/>
            </a:pPr>
            <a:fld id="{8D1DC7D5-6870-4180-8D78-A7D5DD5D9FAB}" type="datetime1">
              <a:rPr lang="en-US" altLang="en-US"/>
              <a:pPr>
                <a:defRPr/>
              </a:pPr>
              <a:t>1/30/2018</a:t>
            </a:fld>
            <a:endParaRPr lang="en-US" altLang="en-US"/>
          </a:p>
        </p:txBody>
      </p:sp>
      <p:sp>
        <p:nvSpPr>
          <p:cNvPr id="5" name="Footer Placeholder 3"/>
          <p:cNvSpPr>
            <a:spLocks noGrp="1"/>
          </p:cNvSpPr>
          <p:nvPr>
            <p:ph type="ftr" sz="quarter" idx="11"/>
          </p:nvPr>
        </p:nvSpPr>
        <p:spPr/>
        <p:txBody>
          <a:bodyPr/>
          <a:lstStyle>
            <a:lvl1pPr>
              <a:defRPr/>
            </a:lvl1pPr>
          </a:lstStyle>
          <a:p>
            <a:pPr>
              <a:defRPr/>
            </a:pPr>
            <a:endParaRPr lang="en-US" altLang="en-US"/>
          </a:p>
        </p:txBody>
      </p:sp>
      <p:sp>
        <p:nvSpPr>
          <p:cNvPr id="6" name="Slide Number Placeholder 4"/>
          <p:cNvSpPr>
            <a:spLocks noGrp="1"/>
          </p:cNvSpPr>
          <p:nvPr>
            <p:ph type="sldNum" sz="quarter" idx="12"/>
          </p:nvPr>
        </p:nvSpPr>
        <p:spPr/>
        <p:txBody>
          <a:bodyPr/>
          <a:lstStyle>
            <a:lvl1pPr>
              <a:defRPr/>
            </a:lvl1pPr>
          </a:lstStyle>
          <a:p>
            <a:pPr>
              <a:defRPr/>
            </a:pPr>
            <a:fld id="{8D6D2DBA-629A-47E9-8526-4AB7D4FE6F81}" type="slidenum">
              <a:rPr lang="en-US" altLang="en-US"/>
              <a:pPr>
                <a:defRPr/>
              </a:pPr>
              <a:t>‹#›</a:t>
            </a:fld>
            <a:endParaRPr lang="en-US" altLang="en-US"/>
          </a:p>
        </p:txBody>
      </p:sp>
      <p:graphicFrame>
        <p:nvGraphicFramePr>
          <p:cNvPr id="7" name="Object 1">
            <a:extLst>
              <a:ext uri="{FF2B5EF4-FFF2-40B4-BE49-F238E27FC236}">
                <a16:creationId xmlns:a16="http://schemas.microsoft.com/office/drawing/2014/main" id="{0290D436-FF3E-4676-85B5-133E38465F5E}"/>
              </a:ext>
            </a:extLst>
          </p:cNvPr>
          <p:cNvGraphicFramePr>
            <a:graphicFrameLocks noChangeAspect="1"/>
          </p:cNvGraphicFramePr>
          <p:nvPr userDrawn="1">
            <p:extLst>
              <p:ext uri="{D42A27DB-BD31-4B8C-83A1-F6EECF244321}">
                <p14:modId xmlns:p14="http://schemas.microsoft.com/office/powerpoint/2010/main" val="3679019358"/>
              </p:ext>
            </p:extLst>
          </p:nvPr>
        </p:nvGraphicFramePr>
        <p:xfrm>
          <a:off x="180975" y="6146396"/>
          <a:ext cx="457200" cy="535882"/>
        </p:xfrm>
        <a:graphic>
          <a:graphicData uri="http://schemas.openxmlformats.org/presentationml/2006/ole">
            <mc:AlternateContent xmlns:mc="http://schemas.openxmlformats.org/markup-compatibility/2006">
              <mc:Choice xmlns:v="urn:schemas-microsoft-com:vml" Requires="v">
                <p:oleObj spid="_x0000_s8199" name="Bitmap Image" r:id="rId3" imgW="2772162" imgH="3153215" progId="Paint.Picture">
                  <p:embed/>
                </p:oleObj>
              </mc:Choice>
              <mc:Fallback>
                <p:oleObj name="Bitmap Image" r:id="rId3" imgW="2772162" imgH="3153215" progId="Paint.Picture">
                  <p:embed/>
                  <p:pic>
                    <p:nvPicPr>
                      <p:cNvPr id="12" name="Object 1">
                        <a:extLst>
                          <a:ext uri="{FF2B5EF4-FFF2-40B4-BE49-F238E27FC236}">
                            <a16:creationId xmlns:a16="http://schemas.microsoft.com/office/drawing/2014/main" id="{26E1E61F-E987-411F-A14F-F1EF5CEA559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0975" y="6146396"/>
                        <a:ext cx="457200" cy="535882"/>
                      </a:xfrm>
                      <a:prstGeom prst="rect">
                        <a:avLst/>
                      </a:prstGeom>
                      <a:noFill/>
                      <a:extLst/>
                    </p:spPr>
                  </p:pic>
                </p:oleObj>
              </mc:Fallback>
            </mc:AlternateContent>
          </a:graphicData>
        </a:graphic>
      </p:graphicFrame>
    </p:spTree>
    <p:extLst>
      <p:ext uri="{BB962C8B-B14F-4D97-AF65-F5344CB8AC3E}">
        <p14:creationId xmlns:p14="http://schemas.microsoft.com/office/powerpoint/2010/main" val="3437825456"/>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4"/>
          <p:cNvSpPr>
            <a:spLocks noChangeArrowheads="1"/>
          </p:cNvSpPr>
          <p:nvPr userDrawn="1"/>
        </p:nvSpPr>
        <p:spPr bwMode="auto">
          <a:xfrm>
            <a:off x="13601700" y="6068369"/>
            <a:ext cx="1422400" cy="461665"/>
          </a:xfrm>
          <a:prstGeom prst="rect">
            <a:avLst/>
          </a:prstGeom>
          <a:noFill/>
          <a:ln>
            <a:noFill/>
          </a:ln>
          <a:effectLst/>
          <a:extLst/>
        </p:spPr>
        <p:txBody>
          <a:bodyPr anchor="ctr">
            <a:spAutoFit/>
          </a:bodyPr>
          <a:lstStyle/>
          <a:p>
            <a:pPr>
              <a:defRPr/>
            </a:pPr>
            <a:endParaRPr lang="en-GB" sz="2400"/>
          </a:p>
        </p:txBody>
      </p:sp>
      <p:sp>
        <p:nvSpPr>
          <p:cNvPr id="3" name="Date Placeholder 1"/>
          <p:cNvSpPr>
            <a:spLocks noGrp="1"/>
          </p:cNvSpPr>
          <p:nvPr>
            <p:ph type="dt" sz="half" idx="10"/>
          </p:nvPr>
        </p:nvSpPr>
        <p:spPr/>
        <p:txBody>
          <a:bodyPr/>
          <a:lstStyle>
            <a:lvl1pPr>
              <a:defRPr/>
            </a:lvl1pPr>
          </a:lstStyle>
          <a:p>
            <a:pPr>
              <a:defRPr/>
            </a:pPr>
            <a:fld id="{6089EDA6-350B-4DEF-ACAA-71DDBF7D45F1}" type="datetime1">
              <a:rPr lang="en-US" altLang="en-US"/>
              <a:pPr>
                <a:defRPr/>
              </a:pPr>
              <a:t>1/30/2018</a:t>
            </a:fld>
            <a:endParaRPr lang="en-US" altLang="en-US"/>
          </a:p>
        </p:txBody>
      </p:sp>
      <p:sp>
        <p:nvSpPr>
          <p:cNvPr id="4" name="Footer Placeholder 2"/>
          <p:cNvSpPr>
            <a:spLocks noGrp="1"/>
          </p:cNvSpPr>
          <p:nvPr>
            <p:ph type="ftr" sz="quarter" idx="11"/>
          </p:nvPr>
        </p:nvSpPr>
        <p:spPr/>
        <p:txBody>
          <a:bodyPr/>
          <a:lstStyle>
            <a:lvl1pPr>
              <a:defRPr/>
            </a:lvl1pPr>
          </a:lstStyle>
          <a:p>
            <a:pPr>
              <a:defRPr/>
            </a:pPr>
            <a:endParaRPr lang="en-US" altLang="en-US"/>
          </a:p>
        </p:txBody>
      </p:sp>
      <p:sp>
        <p:nvSpPr>
          <p:cNvPr id="5" name="Slide Number Placeholder 3"/>
          <p:cNvSpPr>
            <a:spLocks noGrp="1"/>
          </p:cNvSpPr>
          <p:nvPr>
            <p:ph type="sldNum" sz="quarter" idx="12"/>
          </p:nvPr>
        </p:nvSpPr>
        <p:spPr/>
        <p:txBody>
          <a:bodyPr/>
          <a:lstStyle>
            <a:lvl1pPr>
              <a:defRPr/>
            </a:lvl1pPr>
          </a:lstStyle>
          <a:p>
            <a:pPr>
              <a:defRPr/>
            </a:pPr>
            <a:fld id="{15F072A8-2B82-419D-9527-273C902C0A95}" type="slidenum">
              <a:rPr lang="en-US" altLang="en-US"/>
              <a:pPr>
                <a:defRPr/>
              </a:pPr>
              <a:t>‹#›</a:t>
            </a:fld>
            <a:endParaRPr lang="en-US" altLang="en-US"/>
          </a:p>
        </p:txBody>
      </p:sp>
      <p:graphicFrame>
        <p:nvGraphicFramePr>
          <p:cNvPr id="6" name="Object 1">
            <a:extLst>
              <a:ext uri="{FF2B5EF4-FFF2-40B4-BE49-F238E27FC236}">
                <a16:creationId xmlns:a16="http://schemas.microsoft.com/office/drawing/2014/main" id="{237B7356-3587-4853-B179-3F61DF9CA6AC}"/>
              </a:ext>
            </a:extLst>
          </p:cNvPr>
          <p:cNvGraphicFramePr>
            <a:graphicFrameLocks noChangeAspect="1"/>
          </p:cNvGraphicFramePr>
          <p:nvPr userDrawn="1">
            <p:extLst>
              <p:ext uri="{D42A27DB-BD31-4B8C-83A1-F6EECF244321}">
                <p14:modId xmlns:p14="http://schemas.microsoft.com/office/powerpoint/2010/main" val="3679019358"/>
              </p:ext>
            </p:extLst>
          </p:nvPr>
        </p:nvGraphicFramePr>
        <p:xfrm>
          <a:off x="180975" y="6146396"/>
          <a:ext cx="457200" cy="535882"/>
        </p:xfrm>
        <a:graphic>
          <a:graphicData uri="http://schemas.openxmlformats.org/presentationml/2006/ole">
            <mc:AlternateContent xmlns:mc="http://schemas.openxmlformats.org/markup-compatibility/2006">
              <mc:Choice xmlns:v="urn:schemas-microsoft-com:vml" Requires="v">
                <p:oleObj spid="_x0000_s9223" name="Bitmap Image" r:id="rId3" imgW="2772162" imgH="3153215" progId="Paint.Picture">
                  <p:embed/>
                </p:oleObj>
              </mc:Choice>
              <mc:Fallback>
                <p:oleObj name="Bitmap Image" r:id="rId3" imgW="2772162" imgH="3153215" progId="Paint.Picture">
                  <p:embed/>
                  <p:pic>
                    <p:nvPicPr>
                      <p:cNvPr id="12" name="Object 1">
                        <a:extLst>
                          <a:ext uri="{FF2B5EF4-FFF2-40B4-BE49-F238E27FC236}">
                            <a16:creationId xmlns:a16="http://schemas.microsoft.com/office/drawing/2014/main" id="{26E1E61F-E987-411F-A14F-F1EF5CEA559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0975" y="6146396"/>
                        <a:ext cx="457200" cy="535882"/>
                      </a:xfrm>
                      <a:prstGeom prst="rect">
                        <a:avLst/>
                      </a:prstGeom>
                      <a:noFill/>
                      <a:extLst/>
                    </p:spPr>
                  </p:pic>
                </p:oleObj>
              </mc:Fallback>
            </mc:AlternateContent>
          </a:graphicData>
        </a:graphic>
      </p:graphicFrame>
    </p:spTree>
    <p:extLst>
      <p:ext uri="{BB962C8B-B14F-4D97-AF65-F5344CB8AC3E}">
        <p14:creationId xmlns:p14="http://schemas.microsoft.com/office/powerpoint/2010/main" val="3229741684"/>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ectangle 4"/>
          <p:cNvSpPr>
            <a:spLocks noChangeArrowheads="1"/>
          </p:cNvSpPr>
          <p:nvPr userDrawn="1"/>
        </p:nvSpPr>
        <p:spPr bwMode="auto">
          <a:xfrm>
            <a:off x="13601700" y="6068369"/>
            <a:ext cx="1422400" cy="461665"/>
          </a:xfrm>
          <a:prstGeom prst="rect">
            <a:avLst/>
          </a:prstGeom>
          <a:noFill/>
          <a:ln>
            <a:noFill/>
          </a:ln>
          <a:effectLst/>
          <a:extLst/>
        </p:spPr>
        <p:txBody>
          <a:bodyPr anchor="ctr">
            <a:spAutoFit/>
          </a:bodyPr>
          <a:lstStyle/>
          <a:p>
            <a:pPr>
              <a:defRPr/>
            </a:pPr>
            <a:endParaRPr lang="en-GB" sz="2400"/>
          </a:p>
        </p:txBody>
      </p:sp>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20001" y="2057400"/>
            <a:ext cx="3652025" cy="3811588"/>
          </a:xfrm>
        </p:spPr>
        <p:txBody>
          <a:bodyPr/>
          <a:lstStyle>
            <a:lvl1pPr marL="0" indent="0">
              <a:buNone/>
              <a:defRPr sz="14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6" name="Date Placeholder 4"/>
          <p:cNvSpPr>
            <a:spLocks noGrp="1"/>
          </p:cNvSpPr>
          <p:nvPr>
            <p:ph type="dt" sz="half" idx="10"/>
          </p:nvPr>
        </p:nvSpPr>
        <p:spPr/>
        <p:txBody>
          <a:bodyPr/>
          <a:lstStyle>
            <a:lvl1pPr>
              <a:defRPr/>
            </a:lvl1pPr>
          </a:lstStyle>
          <a:p>
            <a:pPr>
              <a:defRPr/>
            </a:pPr>
            <a:fld id="{3B04860C-C4E0-46DF-9571-15CEFF02FCB2}" type="datetime1">
              <a:rPr lang="en-US" altLang="en-US"/>
              <a:pPr>
                <a:defRPr/>
              </a:pPr>
              <a:t>1/30/2018</a:t>
            </a:fld>
            <a:endParaRPr lang="en-US" altLang="en-US"/>
          </a:p>
        </p:txBody>
      </p:sp>
      <p:sp>
        <p:nvSpPr>
          <p:cNvPr id="7" name="Footer Placeholder 5"/>
          <p:cNvSpPr>
            <a:spLocks noGrp="1"/>
          </p:cNvSpPr>
          <p:nvPr>
            <p:ph type="ftr" sz="quarter" idx="11"/>
          </p:nvPr>
        </p:nvSpPr>
        <p:spPr/>
        <p:txBody>
          <a:bodyPr/>
          <a:lstStyle>
            <a:lvl1pPr>
              <a:defRPr/>
            </a:lvl1pPr>
          </a:lstStyle>
          <a:p>
            <a:pPr>
              <a:defRPr/>
            </a:pPr>
            <a:endParaRPr lang="en-US" altLang="en-US"/>
          </a:p>
        </p:txBody>
      </p:sp>
      <p:sp>
        <p:nvSpPr>
          <p:cNvPr id="8" name="Slide Number Placeholder 6"/>
          <p:cNvSpPr>
            <a:spLocks noGrp="1"/>
          </p:cNvSpPr>
          <p:nvPr>
            <p:ph type="sldNum" sz="quarter" idx="12"/>
          </p:nvPr>
        </p:nvSpPr>
        <p:spPr/>
        <p:txBody>
          <a:bodyPr/>
          <a:lstStyle>
            <a:lvl1pPr>
              <a:defRPr/>
            </a:lvl1pPr>
          </a:lstStyle>
          <a:p>
            <a:pPr>
              <a:defRPr/>
            </a:pPr>
            <a:fld id="{E7020E27-E760-41BE-9AE2-332624FE808B}" type="slidenum">
              <a:rPr lang="en-US" altLang="en-US"/>
              <a:pPr>
                <a:defRPr/>
              </a:pPr>
              <a:t>‹#›</a:t>
            </a:fld>
            <a:endParaRPr lang="en-US" altLang="en-US"/>
          </a:p>
        </p:txBody>
      </p:sp>
      <p:graphicFrame>
        <p:nvGraphicFramePr>
          <p:cNvPr id="9" name="Object 1">
            <a:extLst>
              <a:ext uri="{FF2B5EF4-FFF2-40B4-BE49-F238E27FC236}">
                <a16:creationId xmlns:a16="http://schemas.microsoft.com/office/drawing/2014/main" id="{DBCE10CC-D9B0-4BC3-87EE-25EA75F0A27A}"/>
              </a:ext>
            </a:extLst>
          </p:cNvPr>
          <p:cNvGraphicFramePr>
            <a:graphicFrameLocks noChangeAspect="1"/>
          </p:cNvGraphicFramePr>
          <p:nvPr userDrawn="1">
            <p:extLst>
              <p:ext uri="{D42A27DB-BD31-4B8C-83A1-F6EECF244321}">
                <p14:modId xmlns:p14="http://schemas.microsoft.com/office/powerpoint/2010/main" val="3679019358"/>
              </p:ext>
            </p:extLst>
          </p:nvPr>
        </p:nvGraphicFramePr>
        <p:xfrm>
          <a:off x="180975" y="6146396"/>
          <a:ext cx="457200" cy="535882"/>
        </p:xfrm>
        <a:graphic>
          <a:graphicData uri="http://schemas.openxmlformats.org/presentationml/2006/ole">
            <mc:AlternateContent xmlns:mc="http://schemas.openxmlformats.org/markup-compatibility/2006">
              <mc:Choice xmlns:v="urn:schemas-microsoft-com:vml" Requires="v">
                <p:oleObj spid="_x0000_s10247" name="Bitmap Image" r:id="rId3" imgW="2772162" imgH="3153215" progId="Paint.Picture">
                  <p:embed/>
                </p:oleObj>
              </mc:Choice>
              <mc:Fallback>
                <p:oleObj name="Bitmap Image" r:id="rId3" imgW="2772162" imgH="3153215" progId="Paint.Picture">
                  <p:embed/>
                  <p:pic>
                    <p:nvPicPr>
                      <p:cNvPr id="12" name="Object 1">
                        <a:extLst>
                          <a:ext uri="{FF2B5EF4-FFF2-40B4-BE49-F238E27FC236}">
                            <a16:creationId xmlns:a16="http://schemas.microsoft.com/office/drawing/2014/main" id="{26E1E61F-E987-411F-A14F-F1EF5CEA559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0975" y="6146396"/>
                        <a:ext cx="457200" cy="535882"/>
                      </a:xfrm>
                      <a:prstGeom prst="rect">
                        <a:avLst/>
                      </a:prstGeom>
                      <a:noFill/>
                      <a:extLst/>
                    </p:spPr>
                  </p:pic>
                </p:oleObj>
              </mc:Fallback>
            </mc:AlternateContent>
          </a:graphicData>
        </a:graphic>
      </p:graphicFrame>
    </p:spTree>
    <p:extLst>
      <p:ext uri="{BB962C8B-B14F-4D97-AF65-F5344CB8AC3E}">
        <p14:creationId xmlns:p14="http://schemas.microsoft.com/office/powerpoint/2010/main" val="1148898253"/>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3" Type="http://schemas.openxmlformats.org/officeDocument/2006/relationships/vmlDrawing" Target="../drawings/vmlDrawing1.vml"/><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oleObject" Target="../embeddings/oleObject1.bin"/></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slideLayout" Target="../slideLayouts/slideLayout14.xml"/><Relationship Id="rId18" Type="http://schemas.openxmlformats.org/officeDocument/2006/relationships/theme" Target="../theme/theme2.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slideLayout" Target="../slideLayouts/slideLayout13.xml"/><Relationship Id="rId17" Type="http://schemas.openxmlformats.org/officeDocument/2006/relationships/slideLayout" Target="../slideLayouts/slideLayout18.xml"/><Relationship Id="rId2" Type="http://schemas.openxmlformats.org/officeDocument/2006/relationships/slideLayout" Target="../slideLayouts/slideLayout3.xml"/><Relationship Id="rId16" Type="http://schemas.openxmlformats.org/officeDocument/2006/relationships/slideLayout" Target="../slideLayouts/slideLayout17.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5" Type="http://schemas.openxmlformats.org/officeDocument/2006/relationships/slideLayout" Target="../slideLayouts/slideLayout1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19717" y="1825625"/>
            <a:ext cx="10234083"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pPr fontAlgn="base">
              <a:spcBef>
                <a:spcPct val="0"/>
              </a:spcBef>
              <a:spcAft>
                <a:spcPct val="0"/>
              </a:spcAft>
              <a:defRPr/>
            </a:pPr>
            <a:fld id="{51CF1133-3259-4C45-BABA-5B62D9C6F78D}" type="datetimeFigureOut">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latin typeface="Arial" charset="0"/>
                <a:ea typeface="MS PGothic" pitchFamily="34" charset="-128"/>
                <a:cs typeface="Arial" charset="0"/>
              </a:rPr>
              <a:pPr fontAlgn="base">
                <a:spcBef>
                  <a:spcPct val="0"/>
                </a:spcBef>
                <a:spcAft>
                  <a:spcPct val="0"/>
                </a:spcAft>
                <a:defRPr/>
              </a:pPr>
              <a:t>1/30/2018</a:t>
            </a:fld>
            <a:endParaRPr 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latin typeface="Arial" charset="0"/>
              <a:ea typeface="MS PGothic" pitchFamily="34" charset="-128"/>
              <a:cs typeface="Arial" charset="0"/>
            </a:endParaRPr>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pPr fontAlgn="base">
              <a:spcBef>
                <a:spcPct val="0"/>
              </a:spcBef>
              <a:spcAft>
                <a:spcPct val="0"/>
              </a:spcAft>
              <a:defRPr/>
            </a:pPr>
            <a:endParaRPr 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latin typeface="Arial" charset="0"/>
              <a:ea typeface="MS PGothic" pitchFamily="34" charset="-128"/>
              <a:cs typeface="Arial" charset="0"/>
            </a:endParaRPr>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pPr fontAlgn="base">
              <a:spcBef>
                <a:spcPct val="0"/>
              </a:spcBef>
              <a:spcAft>
                <a:spcPct val="0"/>
              </a:spcAft>
              <a:defRPr/>
            </a:pPr>
            <a:fld id="{F8F0F730-E3FF-4011-B7FD-29161209C1BD}"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latin typeface="Arial" charset="0"/>
                <a:ea typeface="MS PGothic" pitchFamily="34" charset="-128"/>
                <a:cs typeface="Arial" charset="0"/>
              </a:rPr>
              <a:pPr fontAlgn="base">
                <a:spcBef>
                  <a:spcPct val="0"/>
                </a:spcBef>
                <a:spcAft>
                  <a:spcPct val="0"/>
                </a:spcAft>
                <a:defRPr/>
              </a:pPr>
              <a:t>‹#›</a:t>
            </a:fld>
            <a:endParaRPr 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latin typeface="Arial" charset="0"/>
              <a:ea typeface="MS PGothic" pitchFamily="34" charset="-128"/>
              <a:cs typeface="Arial" charset="0"/>
            </a:endParaRPr>
          </a:p>
        </p:txBody>
      </p:sp>
      <p:sp>
        <p:nvSpPr>
          <p:cNvPr id="7" name="Rectangle 4"/>
          <p:cNvSpPr>
            <a:spLocks noChangeArrowheads="1"/>
          </p:cNvSpPr>
          <p:nvPr userDrawn="1"/>
        </p:nvSpPr>
        <p:spPr bwMode="auto">
          <a:xfrm>
            <a:off x="13601700" y="6068369"/>
            <a:ext cx="1422400" cy="461665"/>
          </a:xfrm>
          <a:prstGeom prst="rect">
            <a:avLst/>
          </a:prstGeom>
          <a:noFill/>
          <a:ln>
            <a:noFill/>
          </a:ln>
          <a:effectLst/>
          <a:extLst/>
        </p:spPr>
        <p:txBody>
          <a:bodyPr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Arial" charset="0"/>
              <a:ea typeface="MS PGothic" pitchFamily="34" charset="-128"/>
              <a:cs typeface="Arial" charset="0"/>
            </a:endParaRPr>
          </a:p>
        </p:txBody>
      </p:sp>
      <p:graphicFrame>
        <p:nvGraphicFramePr>
          <p:cNvPr id="8" name="Object 1">
            <a:extLst>
              <a:ext uri="{FF2B5EF4-FFF2-40B4-BE49-F238E27FC236}">
                <a16:creationId xmlns:a16="http://schemas.microsoft.com/office/drawing/2014/main" id="{EE07AC5B-A319-4E53-AA6E-815961C8DE80}"/>
              </a:ext>
            </a:extLst>
          </p:cNvPr>
          <p:cNvGraphicFramePr>
            <a:graphicFrameLocks noChangeAspect="1"/>
          </p:cNvGraphicFramePr>
          <p:nvPr userDrawn="1">
            <p:extLst>
              <p:ext uri="{D42A27DB-BD31-4B8C-83A1-F6EECF244321}">
                <p14:modId xmlns:p14="http://schemas.microsoft.com/office/powerpoint/2010/main" val="3679019358"/>
              </p:ext>
            </p:extLst>
          </p:nvPr>
        </p:nvGraphicFramePr>
        <p:xfrm>
          <a:off x="180975" y="6146396"/>
          <a:ext cx="457200" cy="535882"/>
        </p:xfrm>
        <a:graphic>
          <a:graphicData uri="http://schemas.openxmlformats.org/presentationml/2006/ole">
            <mc:AlternateContent xmlns:mc="http://schemas.openxmlformats.org/markup-compatibility/2006">
              <mc:Choice xmlns:v="urn:schemas-microsoft-com:vml" Requires="v">
                <p:oleObj spid="_x0000_s3079" name="Bitmap Image" r:id="rId4" imgW="2772162" imgH="3153215" progId="Paint.Picture">
                  <p:embed/>
                </p:oleObj>
              </mc:Choice>
              <mc:Fallback>
                <p:oleObj name="Bitmap Image" r:id="rId4" imgW="2772162" imgH="3153215" progId="Paint.Picture">
                  <p:embed/>
                  <p:pic>
                    <p:nvPicPr>
                      <p:cNvPr id="12" name="Object 1">
                        <a:extLst>
                          <a:ext uri="{FF2B5EF4-FFF2-40B4-BE49-F238E27FC236}">
                            <a16:creationId xmlns:a16="http://schemas.microsoft.com/office/drawing/2014/main" id="{26E1E61F-E987-411F-A14F-F1EF5CEA559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0975" y="6146396"/>
                        <a:ext cx="457200" cy="535882"/>
                      </a:xfrm>
                      <a:prstGeom prst="rect">
                        <a:avLst/>
                      </a:prstGeom>
                      <a:noFill/>
                      <a:extLst/>
                    </p:spPr>
                  </p:pic>
                </p:oleObj>
              </mc:Fallback>
            </mc:AlternateContent>
          </a:graphicData>
        </a:graphic>
      </p:graphicFrame>
    </p:spTree>
    <p:extLst>
      <p:ext uri="{BB962C8B-B14F-4D97-AF65-F5344CB8AC3E}">
        <p14:creationId xmlns:p14="http://schemas.microsoft.com/office/powerpoint/2010/main" val="471955344"/>
      </p:ext>
    </p:extLst>
  </p:cSld>
  <p:clrMap bg1="dk1" tx1="lt1" bg2="dk2" tx2="lt2" accent1="accent1" accent2="accent2" accent3="accent3" accent4="accent4" accent5="accent5" accent6="accent6" hlink="hlink" folHlink="folHlink"/>
  <p:sldLayoutIdLst>
    <p:sldLayoutId id="2147483661" r:id="rId1"/>
  </p:sldLayoutIdLst>
  <p:transition spd="slow">
    <p:fade/>
  </p:transition>
  <p:txStyles>
    <p:titleStyle>
      <a:lvl1pPr algn="l" defTabSz="685800" rtl="0" eaLnBrk="0" fontAlgn="base" hangingPunct="0">
        <a:lnSpc>
          <a:spcPct val="90000"/>
        </a:lnSpc>
        <a:spcBef>
          <a:spcPct val="0"/>
        </a:spcBef>
        <a:spcAft>
          <a:spcPct val="0"/>
        </a:spcAft>
        <a:defRPr sz="440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a:lvl2pPr algn="l" defTabSz="685800" rtl="0" eaLnBrk="0" fontAlgn="base" hangingPunct="0">
        <a:lnSpc>
          <a:spcPct val="90000"/>
        </a:lnSpc>
        <a:spcBef>
          <a:spcPct val="0"/>
        </a:spcBef>
        <a:spcAft>
          <a:spcPct val="0"/>
        </a:spcAft>
        <a:defRPr sz="4400">
          <a:solidFill>
            <a:schemeClr val="tx1"/>
          </a:solidFill>
          <a:latin typeface="Corbel" pitchFamily="34" charset="0"/>
        </a:defRPr>
      </a:lvl2pPr>
      <a:lvl3pPr algn="l" defTabSz="685800" rtl="0" eaLnBrk="0" fontAlgn="base" hangingPunct="0">
        <a:lnSpc>
          <a:spcPct val="90000"/>
        </a:lnSpc>
        <a:spcBef>
          <a:spcPct val="0"/>
        </a:spcBef>
        <a:spcAft>
          <a:spcPct val="0"/>
        </a:spcAft>
        <a:defRPr sz="4400">
          <a:solidFill>
            <a:schemeClr val="tx1"/>
          </a:solidFill>
          <a:latin typeface="Corbel" pitchFamily="34" charset="0"/>
        </a:defRPr>
      </a:lvl3pPr>
      <a:lvl4pPr algn="l" defTabSz="685800" rtl="0" eaLnBrk="0" fontAlgn="base" hangingPunct="0">
        <a:lnSpc>
          <a:spcPct val="90000"/>
        </a:lnSpc>
        <a:spcBef>
          <a:spcPct val="0"/>
        </a:spcBef>
        <a:spcAft>
          <a:spcPct val="0"/>
        </a:spcAft>
        <a:defRPr sz="4400">
          <a:solidFill>
            <a:schemeClr val="tx1"/>
          </a:solidFill>
          <a:latin typeface="Corbel" pitchFamily="34" charset="0"/>
        </a:defRPr>
      </a:lvl4pPr>
      <a:lvl5pPr algn="l" defTabSz="685800" rtl="0" eaLnBrk="0" fontAlgn="base" hangingPunct="0">
        <a:lnSpc>
          <a:spcPct val="90000"/>
        </a:lnSpc>
        <a:spcBef>
          <a:spcPct val="0"/>
        </a:spcBef>
        <a:spcAft>
          <a:spcPct val="0"/>
        </a:spcAft>
        <a:defRPr sz="4400">
          <a:solidFill>
            <a:schemeClr val="tx1"/>
          </a:solidFill>
          <a:latin typeface="Corbel" pitchFamily="34" charset="0"/>
        </a:defRPr>
      </a:lvl5pPr>
      <a:lvl6pPr marL="457200" algn="l" defTabSz="685800" rtl="0" fontAlgn="base">
        <a:lnSpc>
          <a:spcPct val="90000"/>
        </a:lnSpc>
        <a:spcBef>
          <a:spcPct val="0"/>
        </a:spcBef>
        <a:spcAft>
          <a:spcPct val="0"/>
        </a:spcAft>
        <a:defRPr sz="4400">
          <a:solidFill>
            <a:schemeClr val="tx1"/>
          </a:solidFill>
          <a:latin typeface="Corbel" pitchFamily="34" charset="0"/>
        </a:defRPr>
      </a:lvl6pPr>
      <a:lvl7pPr marL="914400" algn="l" defTabSz="685800" rtl="0" fontAlgn="base">
        <a:lnSpc>
          <a:spcPct val="90000"/>
        </a:lnSpc>
        <a:spcBef>
          <a:spcPct val="0"/>
        </a:spcBef>
        <a:spcAft>
          <a:spcPct val="0"/>
        </a:spcAft>
        <a:defRPr sz="4400">
          <a:solidFill>
            <a:schemeClr val="tx1"/>
          </a:solidFill>
          <a:latin typeface="Corbel" pitchFamily="34" charset="0"/>
        </a:defRPr>
      </a:lvl7pPr>
      <a:lvl8pPr marL="1371600" algn="l" defTabSz="685800" rtl="0" fontAlgn="base">
        <a:lnSpc>
          <a:spcPct val="90000"/>
        </a:lnSpc>
        <a:spcBef>
          <a:spcPct val="0"/>
        </a:spcBef>
        <a:spcAft>
          <a:spcPct val="0"/>
        </a:spcAft>
        <a:defRPr sz="4400">
          <a:solidFill>
            <a:schemeClr val="tx1"/>
          </a:solidFill>
          <a:latin typeface="Corbel" pitchFamily="34" charset="0"/>
        </a:defRPr>
      </a:lvl8pPr>
      <a:lvl9pPr marL="1828800" algn="l" defTabSz="685800" rtl="0" fontAlgn="base">
        <a:lnSpc>
          <a:spcPct val="90000"/>
        </a:lnSpc>
        <a:spcBef>
          <a:spcPct val="0"/>
        </a:spcBef>
        <a:spcAft>
          <a:spcPct val="0"/>
        </a:spcAft>
        <a:defRPr sz="4400">
          <a:solidFill>
            <a:schemeClr val="tx1"/>
          </a:solidFill>
          <a:latin typeface="Corbel" pitchFamily="34" charset="0"/>
        </a:defRPr>
      </a:lvl9pPr>
    </p:titleStyle>
    <p:bodyStyle>
      <a:lvl1pPr marL="171450" indent="-171450" algn="l" defTabSz="685800" rtl="0" eaLnBrk="0" fontAlgn="base" hangingPunct="0">
        <a:lnSpc>
          <a:spcPct val="90000"/>
        </a:lnSpc>
        <a:spcBef>
          <a:spcPts val="750"/>
        </a:spcBef>
        <a:spcAft>
          <a:spcPct val="0"/>
        </a:spcAft>
        <a:buFont typeface="Arial"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charset="0"/>
        <a:buChar char="•"/>
        <a:defRPr sz="16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charset="0"/>
        <a:buChar char="•"/>
        <a:defRPr sz="1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charset="0"/>
        <a:buChar char="•"/>
        <a:defRPr sz="1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19717" y="1825625"/>
            <a:ext cx="10234083"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pPr>
              <a:defRPr/>
            </a:pPr>
            <a:fld id="{51CF1133-3259-4C45-BABA-5B62D9C6F78D}" type="datetimeFigureOut">
              <a:rPr lang="en-US"/>
              <a:pPr>
                <a:defRPr/>
              </a:pPr>
              <a:t>1/30/2018</a:t>
            </a:fld>
            <a:endParaRPr lang="en-US"/>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pPr>
              <a:defRPr/>
            </a:pPr>
            <a:endParaRPr lang="en-US"/>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pPr>
              <a:defRPr/>
            </a:pPr>
            <a:fld id="{F8F0F730-E3FF-4011-B7FD-29161209C1BD}" type="slidenum">
              <a:rPr lang="en-US"/>
              <a:pPr>
                <a:defRPr/>
              </a:pPr>
              <a:t>‹#›</a:t>
            </a:fld>
            <a:endParaRPr lang="en-US"/>
          </a:p>
        </p:txBody>
      </p:sp>
      <p:sp>
        <p:nvSpPr>
          <p:cNvPr id="7" name="Rectangle 4"/>
          <p:cNvSpPr>
            <a:spLocks noChangeArrowheads="1"/>
          </p:cNvSpPr>
          <p:nvPr userDrawn="1"/>
        </p:nvSpPr>
        <p:spPr bwMode="auto">
          <a:xfrm>
            <a:off x="13601700" y="6068369"/>
            <a:ext cx="1422400" cy="461665"/>
          </a:xfrm>
          <a:prstGeom prst="rect">
            <a:avLst/>
          </a:prstGeom>
          <a:noFill/>
          <a:ln>
            <a:noFill/>
          </a:ln>
          <a:effectLst/>
          <a:extLst/>
        </p:spPr>
        <p:txBody>
          <a:bodyPr anchor="ctr">
            <a:spAutoFit/>
          </a:bodyPr>
          <a:lstStyle/>
          <a:p>
            <a:pPr>
              <a:defRPr/>
            </a:pPr>
            <a:endParaRPr lang="en-GB" sz="2400"/>
          </a:p>
        </p:txBody>
      </p:sp>
    </p:spTree>
    <p:extLst>
      <p:ext uri="{BB962C8B-B14F-4D97-AF65-F5344CB8AC3E}">
        <p14:creationId xmlns:p14="http://schemas.microsoft.com/office/powerpoint/2010/main" val="3053422376"/>
      </p:ext>
    </p:extLst>
  </p:cSld>
  <p:clrMap bg1="dk1" tx1="lt1" bg2="dk2"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 id="2147483677" r:id="rId15"/>
    <p:sldLayoutId id="2147483678" r:id="rId16"/>
    <p:sldLayoutId id="2147483679" r:id="rId17"/>
  </p:sldLayoutIdLst>
  <p:transition spd="slow">
    <p:fade/>
  </p:transition>
  <p:txStyles>
    <p:titleStyle>
      <a:lvl1pPr algn="l" defTabSz="685800" rtl="0" eaLnBrk="0" fontAlgn="base" hangingPunct="0">
        <a:lnSpc>
          <a:spcPct val="90000"/>
        </a:lnSpc>
        <a:spcBef>
          <a:spcPct val="0"/>
        </a:spcBef>
        <a:spcAft>
          <a:spcPct val="0"/>
        </a:spcAft>
        <a:defRPr sz="440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a:lvl2pPr algn="l" defTabSz="685800" rtl="0" eaLnBrk="0" fontAlgn="base" hangingPunct="0">
        <a:lnSpc>
          <a:spcPct val="90000"/>
        </a:lnSpc>
        <a:spcBef>
          <a:spcPct val="0"/>
        </a:spcBef>
        <a:spcAft>
          <a:spcPct val="0"/>
        </a:spcAft>
        <a:defRPr sz="4400">
          <a:solidFill>
            <a:schemeClr val="tx1"/>
          </a:solidFill>
          <a:latin typeface="Corbel" pitchFamily="34" charset="0"/>
        </a:defRPr>
      </a:lvl2pPr>
      <a:lvl3pPr algn="l" defTabSz="685800" rtl="0" eaLnBrk="0" fontAlgn="base" hangingPunct="0">
        <a:lnSpc>
          <a:spcPct val="90000"/>
        </a:lnSpc>
        <a:spcBef>
          <a:spcPct val="0"/>
        </a:spcBef>
        <a:spcAft>
          <a:spcPct val="0"/>
        </a:spcAft>
        <a:defRPr sz="4400">
          <a:solidFill>
            <a:schemeClr val="tx1"/>
          </a:solidFill>
          <a:latin typeface="Corbel" pitchFamily="34" charset="0"/>
        </a:defRPr>
      </a:lvl3pPr>
      <a:lvl4pPr algn="l" defTabSz="685800" rtl="0" eaLnBrk="0" fontAlgn="base" hangingPunct="0">
        <a:lnSpc>
          <a:spcPct val="90000"/>
        </a:lnSpc>
        <a:spcBef>
          <a:spcPct val="0"/>
        </a:spcBef>
        <a:spcAft>
          <a:spcPct val="0"/>
        </a:spcAft>
        <a:defRPr sz="4400">
          <a:solidFill>
            <a:schemeClr val="tx1"/>
          </a:solidFill>
          <a:latin typeface="Corbel" pitchFamily="34" charset="0"/>
        </a:defRPr>
      </a:lvl4pPr>
      <a:lvl5pPr algn="l" defTabSz="685800" rtl="0" eaLnBrk="0" fontAlgn="base" hangingPunct="0">
        <a:lnSpc>
          <a:spcPct val="90000"/>
        </a:lnSpc>
        <a:spcBef>
          <a:spcPct val="0"/>
        </a:spcBef>
        <a:spcAft>
          <a:spcPct val="0"/>
        </a:spcAft>
        <a:defRPr sz="4400">
          <a:solidFill>
            <a:schemeClr val="tx1"/>
          </a:solidFill>
          <a:latin typeface="Corbel" pitchFamily="34" charset="0"/>
        </a:defRPr>
      </a:lvl5pPr>
      <a:lvl6pPr marL="457200" algn="l" defTabSz="685800" rtl="0" fontAlgn="base">
        <a:lnSpc>
          <a:spcPct val="90000"/>
        </a:lnSpc>
        <a:spcBef>
          <a:spcPct val="0"/>
        </a:spcBef>
        <a:spcAft>
          <a:spcPct val="0"/>
        </a:spcAft>
        <a:defRPr sz="4400">
          <a:solidFill>
            <a:schemeClr val="tx1"/>
          </a:solidFill>
          <a:latin typeface="Corbel" pitchFamily="34" charset="0"/>
        </a:defRPr>
      </a:lvl6pPr>
      <a:lvl7pPr marL="914400" algn="l" defTabSz="685800" rtl="0" fontAlgn="base">
        <a:lnSpc>
          <a:spcPct val="90000"/>
        </a:lnSpc>
        <a:spcBef>
          <a:spcPct val="0"/>
        </a:spcBef>
        <a:spcAft>
          <a:spcPct val="0"/>
        </a:spcAft>
        <a:defRPr sz="4400">
          <a:solidFill>
            <a:schemeClr val="tx1"/>
          </a:solidFill>
          <a:latin typeface="Corbel" pitchFamily="34" charset="0"/>
        </a:defRPr>
      </a:lvl7pPr>
      <a:lvl8pPr marL="1371600" algn="l" defTabSz="685800" rtl="0" fontAlgn="base">
        <a:lnSpc>
          <a:spcPct val="90000"/>
        </a:lnSpc>
        <a:spcBef>
          <a:spcPct val="0"/>
        </a:spcBef>
        <a:spcAft>
          <a:spcPct val="0"/>
        </a:spcAft>
        <a:defRPr sz="4400">
          <a:solidFill>
            <a:schemeClr val="tx1"/>
          </a:solidFill>
          <a:latin typeface="Corbel" pitchFamily="34" charset="0"/>
        </a:defRPr>
      </a:lvl8pPr>
      <a:lvl9pPr marL="1828800" algn="l" defTabSz="685800" rtl="0" fontAlgn="base">
        <a:lnSpc>
          <a:spcPct val="90000"/>
        </a:lnSpc>
        <a:spcBef>
          <a:spcPct val="0"/>
        </a:spcBef>
        <a:spcAft>
          <a:spcPct val="0"/>
        </a:spcAft>
        <a:defRPr sz="4400">
          <a:solidFill>
            <a:schemeClr val="tx1"/>
          </a:solidFill>
          <a:latin typeface="Corbel" pitchFamily="34" charset="0"/>
        </a:defRPr>
      </a:lvl9pPr>
    </p:titleStyle>
    <p:bodyStyle>
      <a:lvl1pPr marL="171450" indent="-171450" algn="l" defTabSz="685800" rtl="0" eaLnBrk="0" fontAlgn="base" hangingPunct="0">
        <a:lnSpc>
          <a:spcPct val="90000"/>
        </a:lnSpc>
        <a:spcBef>
          <a:spcPts val="750"/>
        </a:spcBef>
        <a:spcAft>
          <a:spcPct val="0"/>
        </a:spcAft>
        <a:buFont typeface="Arial"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charset="0"/>
        <a:buChar char="•"/>
        <a:defRPr sz="16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charset="0"/>
        <a:buChar char="•"/>
        <a:defRPr sz="1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charset="0"/>
        <a:buChar char="•"/>
        <a:defRPr sz="1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mlDrawing" Target="../drawings/vmlDrawing19.vml"/><Relationship Id="rId6" Type="http://schemas.openxmlformats.org/officeDocument/2006/relationships/image" Target="../media/image1.png"/><Relationship Id="rId5" Type="http://schemas.openxmlformats.org/officeDocument/2006/relationships/oleObject" Target="../embeddings/oleObject1.bin"/><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mlDrawing" Target="../drawings/vmlDrawing28.vml"/><Relationship Id="rId6" Type="http://schemas.openxmlformats.org/officeDocument/2006/relationships/image" Target="../media/image1.png"/><Relationship Id="rId5" Type="http://schemas.openxmlformats.org/officeDocument/2006/relationships/oleObject" Target="../embeddings/oleObject1.bin"/><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vmlDrawing" Target="../drawings/vmlDrawing29.vml"/><Relationship Id="rId5" Type="http://schemas.openxmlformats.org/officeDocument/2006/relationships/image" Target="../media/image1.png"/><Relationship Id="rId4" Type="http://schemas.openxmlformats.org/officeDocument/2006/relationships/oleObject" Target="../embeddings/oleObject1.bin"/></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3.xml"/><Relationship Id="rId1" Type="http://schemas.openxmlformats.org/officeDocument/2006/relationships/vmlDrawing" Target="../drawings/vmlDrawing30.vml"/><Relationship Id="rId6" Type="http://schemas.openxmlformats.org/officeDocument/2006/relationships/image" Target="../media/image1.png"/><Relationship Id="rId5" Type="http://schemas.openxmlformats.org/officeDocument/2006/relationships/oleObject" Target="../embeddings/oleObject1.bin"/><Relationship Id="rId4" Type="http://schemas.openxmlformats.org/officeDocument/2006/relationships/image" Target="../media/image10.jp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vmlDrawing" Target="../drawings/vmlDrawing31.vml"/><Relationship Id="rId6" Type="http://schemas.openxmlformats.org/officeDocument/2006/relationships/image" Target="../media/image1.png"/><Relationship Id="rId5" Type="http://schemas.openxmlformats.org/officeDocument/2006/relationships/oleObject" Target="../embeddings/oleObject1.bin"/><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hyperlink" Target="https://vimeo.com/252901800" TargetMode="External"/><Relationship Id="rId2" Type="http://schemas.openxmlformats.org/officeDocument/2006/relationships/slideLayout" Target="../slideLayouts/slideLayout3.xml"/><Relationship Id="rId1" Type="http://schemas.openxmlformats.org/officeDocument/2006/relationships/vmlDrawing" Target="../drawings/vmlDrawing32.vml"/><Relationship Id="rId6" Type="http://schemas.openxmlformats.org/officeDocument/2006/relationships/image" Target="../media/image1.png"/><Relationship Id="rId5" Type="http://schemas.openxmlformats.org/officeDocument/2006/relationships/oleObject" Target="../embeddings/oleObject1.bin"/><Relationship Id="rId4" Type="http://schemas.openxmlformats.org/officeDocument/2006/relationships/hyperlink" Target="https://vimeo.com/252899877" TargetMode="Externa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vmlDrawing" Target="../drawings/vmlDrawing33.vml"/><Relationship Id="rId5" Type="http://schemas.openxmlformats.org/officeDocument/2006/relationships/image" Target="../media/image1.png"/><Relationship Id="rId4" Type="http://schemas.openxmlformats.org/officeDocument/2006/relationships/oleObject" Target="../embeddings/oleObject1.bin"/></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vmlDrawing" Target="../drawings/vmlDrawing34.vml"/><Relationship Id="rId6" Type="http://schemas.openxmlformats.org/officeDocument/2006/relationships/image" Target="../media/image1.png"/><Relationship Id="rId5" Type="http://schemas.openxmlformats.org/officeDocument/2006/relationships/oleObject" Target="../embeddings/oleObject1.bin"/><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notesSlide" Target="../notesSlides/notesSlide15.xml"/><Relationship Id="rId7" Type="http://schemas.openxmlformats.org/officeDocument/2006/relationships/hyperlink" Target="http://www.crimestoppers-uk.org/" TargetMode="External"/><Relationship Id="rId2" Type="http://schemas.openxmlformats.org/officeDocument/2006/relationships/slideLayout" Target="../slideLayouts/slideLayout2.xml"/><Relationship Id="rId1" Type="http://schemas.openxmlformats.org/officeDocument/2006/relationships/vmlDrawing" Target="../drawings/vmlDrawing35.vml"/><Relationship Id="rId6" Type="http://schemas.openxmlformats.org/officeDocument/2006/relationships/hyperlink" Target="http://www.nhsdirect.nhs.uk/" TargetMode="External"/><Relationship Id="rId5" Type="http://schemas.openxmlformats.org/officeDocument/2006/relationships/hyperlink" Target="http://www.rapecrisis.org.uk/" TargetMode="External"/><Relationship Id="rId4" Type="http://schemas.openxmlformats.org/officeDocument/2006/relationships/hyperlink" Target="http://www.police.uk/" TargetMode="External"/><Relationship Id="rId9"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vmlDrawing" Target="../drawings/vmlDrawing36.vml"/><Relationship Id="rId6" Type="http://schemas.openxmlformats.org/officeDocument/2006/relationships/image" Target="../media/image1.png"/><Relationship Id="rId5" Type="http://schemas.openxmlformats.org/officeDocument/2006/relationships/oleObject" Target="../embeddings/oleObject1.bin"/><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mlDrawing" Target="../drawings/vmlDrawing20.vml"/><Relationship Id="rId6" Type="http://schemas.openxmlformats.org/officeDocument/2006/relationships/image" Target="../media/image1.png"/><Relationship Id="rId5" Type="http://schemas.openxmlformats.org/officeDocument/2006/relationships/oleObject" Target="../embeddings/oleObject1.bin"/><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mlDrawing" Target="../drawings/vmlDrawing21.vml"/><Relationship Id="rId6" Type="http://schemas.openxmlformats.org/officeDocument/2006/relationships/image" Target="../media/image1.png"/><Relationship Id="rId5" Type="http://schemas.openxmlformats.org/officeDocument/2006/relationships/oleObject" Target="../embeddings/oleObject1.bin"/><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mlDrawing" Target="../drawings/vmlDrawing22.vml"/><Relationship Id="rId5" Type="http://schemas.openxmlformats.org/officeDocument/2006/relationships/image" Target="../media/image1.png"/><Relationship Id="rId4" Type="http://schemas.openxmlformats.org/officeDocument/2006/relationships/oleObject" Target="../embeddings/oleObject1.bin"/></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mlDrawing" Target="../drawings/vmlDrawing23.vml"/><Relationship Id="rId6" Type="http://schemas.openxmlformats.org/officeDocument/2006/relationships/image" Target="../media/image1.png"/><Relationship Id="rId5" Type="http://schemas.openxmlformats.org/officeDocument/2006/relationships/oleObject" Target="../embeddings/oleObject1.bin"/><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mlDrawing" Target="../drawings/vmlDrawing24.vml"/><Relationship Id="rId6" Type="http://schemas.openxmlformats.org/officeDocument/2006/relationships/image" Target="../media/image7.png"/><Relationship Id="rId5" Type="http://schemas.openxmlformats.org/officeDocument/2006/relationships/image" Target="../media/image1.png"/><Relationship Id="rId4" Type="http://schemas.openxmlformats.org/officeDocument/2006/relationships/oleObject" Target="../embeddings/oleObject1.bin"/></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mlDrawing" Target="../drawings/vmlDrawing25.vml"/><Relationship Id="rId5" Type="http://schemas.openxmlformats.org/officeDocument/2006/relationships/image" Target="../media/image1.png"/><Relationship Id="rId4" Type="http://schemas.openxmlformats.org/officeDocument/2006/relationships/oleObject" Target="../embeddings/oleObject1.bin"/></Relationships>
</file>

<file path=ppt/slides/_rels/slide8.xml.rels><?xml version="1.0" encoding="UTF-8" standalone="yes"?>
<Relationships xmlns="http://schemas.openxmlformats.org/package/2006/relationships"><Relationship Id="rId3" Type="http://schemas.openxmlformats.org/officeDocument/2006/relationships/hyperlink" Target="https://vimeo.com/252898413" TargetMode="External"/><Relationship Id="rId2" Type="http://schemas.openxmlformats.org/officeDocument/2006/relationships/slideLayout" Target="../slideLayouts/slideLayout3.xml"/><Relationship Id="rId1" Type="http://schemas.openxmlformats.org/officeDocument/2006/relationships/vmlDrawing" Target="../drawings/vmlDrawing26.vml"/><Relationship Id="rId6" Type="http://schemas.openxmlformats.org/officeDocument/2006/relationships/image" Target="../media/image1.png"/><Relationship Id="rId5" Type="http://schemas.openxmlformats.org/officeDocument/2006/relationships/oleObject" Target="../embeddings/oleObject1.bin"/><Relationship Id="rId4" Type="http://schemas.openxmlformats.org/officeDocument/2006/relationships/hyperlink" Target="https://vimeo.com/252904056" TargetMode="Externa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mlDrawing" Target="../drawings/vmlDrawing27.vml"/><Relationship Id="rId6" Type="http://schemas.openxmlformats.org/officeDocument/2006/relationships/image" Target="../media/image1.png"/><Relationship Id="rId5" Type="http://schemas.openxmlformats.org/officeDocument/2006/relationships/oleObject" Target="../embeddings/oleObject1.bin"/><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42" name="Rectangle 4"/>
          <p:cNvSpPr>
            <a:spLocks noChangeArrowheads="1"/>
          </p:cNvSpPr>
          <p:nvPr/>
        </p:nvSpPr>
        <p:spPr bwMode="auto">
          <a:xfrm>
            <a:off x="1524000" y="115888"/>
            <a:ext cx="9036050" cy="1878012"/>
          </a:xfrm>
          <a:prstGeom prst="rect">
            <a:avLst/>
          </a:prstGeom>
          <a:noFill/>
          <a:ln w="9525">
            <a:noFill/>
            <a:miter lim="800000"/>
            <a:headEnd/>
            <a:tailEnd/>
          </a:ln>
        </p:spPr>
        <p:txBody>
          <a:bodyPr>
            <a:spAutoFit/>
          </a:bodyPr>
          <a:lstStyle/>
          <a:p>
            <a:pPr algn="ctr" fontAlgn="base">
              <a:spcBef>
                <a:spcPct val="0"/>
              </a:spcBef>
              <a:spcAft>
                <a:spcPct val="0"/>
              </a:spcAft>
              <a:defRPr/>
            </a:pPr>
            <a:r>
              <a:rPr lang="en-US" sz="4400" b="1" dirty="0">
                <a:solidFill>
                  <a:prstClr val="white"/>
                </a:solidFill>
                <a:latin typeface="Calibri" panose="020F0502020204030204" pitchFamily="34" charset="0"/>
                <a:ea typeface="MS PGothic" pitchFamily="34" charset="-128"/>
                <a:cs typeface="Arial" panose="020B0604020202020204" pitchFamily="34" charset="0"/>
              </a:rPr>
              <a:t>Vulnerability Awareness in Licensed Premises</a:t>
            </a:r>
            <a:endParaRPr lang="en-GB" sz="4400" b="1" dirty="0">
              <a:solidFill>
                <a:prstClr val="white"/>
              </a:solidFill>
              <a:latin typeface="Calibri" panose="020F0502020204030204" pitchFamily="34" charset="0"/>
              <a:ea typeface="MS PGothic" pitchFamily="34" charset="-128"/>
              <a:cs typeface="Arial" panose="020B0604020202020204" pitchFamily="34" charset="0"/>
            </a:endParaRPr>
          </a:p>
          <a:p>
            <a:pPr fontAlgn="base">
              <a:spcBef>
                <a:spcPct val="0"/>
              </a:spcBef>
              <a:spcAft>
                <a:spcPct val="0"/>
              </a:spcAft>
              <a:defRPr/>
            </a:pPr>
            <a:endParaRPr lang="en-GB" sz="2800" b="1" dirty="0">
              <a:solidFill>
                <a:prstClr val="white"/>
              </a:solidFill>
              <a:effectLst>
                <a:outerShdw blurRad="38100" dist="38100" dir="2700000" algn="tl">
                  <a:srgbClr val="C0C0C0"/>
                </a:outerShdw>
              </a:effectLst>
              <a:latin typeface="Castellar" pitchFamily="18" charset="0"/>
              <a:ea typeface="MS PGothic" pitchFamily="34" charset="-128"/>
              <a:cs typeface="Arial" charset="0"/>
            </a:endParaRPr>
          </a:p>
        </p:txBody>
      </p:sp>
      <p:pic>
        <p:nvPicPr>
          <p:cNvPr id="4" name="Picture 3">
            <a:extLst>
              <a:ext uri="{FF2B5EF4-FFF2-40B4-BE49-F238E27FC236}">
                <a16:creationId xmlns:a16="http://schemas.microsoft.com/office/drawing/2014/main" id="{4A5BDEF2-D0C9-4D02-9CD4-28946B5678B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40969" y="2077132"/>
            <a:ext cx="6710062" cy="3887441"/>
          </a:xfrm>
          <a:prstGeom prst="rect">
            <a:avLst/>
          </a:prstGeom>
        </p:spPr>
      </p:pic>
      <p:graphicFrame>
        <p:nvGraphicFramePr>
          <p:cNvPr id="13" name="Object 1">
            <a:extLst>
              <a:ext uri="{FF2B5EF4-FFF2-40B4-BE49-F238E27FC236}">
                <a16:creationId xmlns:a16="http://schemas.microsoft.com/office/drawing/2014/main" id="{A5AE409C-7DDC-49F0-8645-005AB11407BF}"/>
              </a:ext>
            </a:extLst>
          </p:cNvPr>
          <p:cNvGraphicFramePr>
            <a:graphicFrameLocks noChangeAspect="1"/>
          </p:cNvGraphicFramePr>
          <p:nvPr>
            <p:extLst>
              <p:ext uri="{D42A27DB-BD31-4B8C-83A1-F6EECF244321}">
                <p14:modId xmlns:p14="http://schemas.microsoft.com/office/powerpoint/2010/main" val="3679019358"/>
              </p:ext>
            </p:extLst>
          </p:nvPr>
        </p:nvGraphicFramePr>
        <p:xfrm>
          <a:off x="180975" y="6146396"/>
          <a:ext cx="457200" cy="535882"/>
        </p:xfrm>
        <a:graphic>
          <a:graphicData uri="http://schemas.openxmlformats.org/presentationml/2006/ole">
            <mc:AlternateContent xmlns:mc="http://schemas.openxmlformats.org/markup-compatibility/2006">
              <mc:Choice xmlns:v="urn:schemas-microsoft-com:vml" Requires="v">
                <p:oleObj spid="_x0000_s20487" name="Bitmap Image" r:id="rId5" imgW="2772162" imgH="3153215" progId="Paint.Picture">
                  <p:embed/>
                </p:oleObj>
              </mc:Choice>
              <mc:Fallback>
                <p:oleObj name="Bitmap Image" r:id="rId5" imgW="2772162" imgH="3153215" progId="Paint.Picture">
                  <p:embed/>
                  <p:pic>
                    <p:nvPicPr>
                      <p:cNvPr id="12" name="Object 1">
                        <a:extLst>
                          <a:ext uri="{FF2B5EF4-FFF2-40B4-BE49-F238E27FC236}">
                            <a16:creationId xmlns:a16="http://schemas.microsoft.com/office/drawing/2014/main" id="{26E1E61F-E987-411F-A14F-F1EF5CEA559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0975" y="6146396"/>
                        <a:ext cx="457200" cy="535882"/>
                      </a:xfrm>
                      <a:prstGeom prst="rect">
                        <a:avLst/>
                      </a:prstGeom>
                      <a:noFill/>
                      <a:extLst/>
                    </p:spPr>
                  </p:pic>
                </p:oleObj>
              </mc:Fallback>
            </mc:AlternateContent>
          </a:graphicData>
        </a:graphic>
      </p:graphicFrame>
    </p:spTree>
    <p:extLst>
      <p:ext uri="{BB962C8B-B14F-4D97-AF65-F5344CB8AC3E}">
        <p14:creationId xmlns:p14="http://schemas.microsoft.com/office/powerpoint/2010/main" val="306627845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86433" name="Rectangle 3"/>
          <p:cNvSpPr>
            <a:spLocks noChangeArrowheads="1"/>
          </p:cNvSpPr>
          <p:nvPr/>
        </p:nvSpPr>
        <p:spPr bwMode="auto">
          <a:xfrm>
            <a:off x="1493838" y="-100013"/>
            <a:ext cx="9174163" cy="1471613"/>
          </a:xfrm>
          <a:prstGeom prst="rect">
            <a:avLst/>
          </a:prstGeom>
          <a:noFill/>
          <a:ln w="88900" algn="ctr">
            <a:noFill/>
            <a:miter lim="800000"/>
            <a:headEnd/>
            <a:tailEnd/>
          </a:ln>
        </p:spPr>
        <p:txBody>
          <a:bodyPr>
            <a:spAutoFit/>
          </a:bodyPr>
          <a:lstStyle/>
          <a:p>
            <a:pPr marL="457200" fontAlgn="base">
              <a:lnSpc>
                <a:spcPts val="3200"/>
              </a:lnSpc>
              <a:spcBef>
                <a:spcPts val="1000"/>
              </a:spcBef>
              <a:spcAft>
                <a:spcPct val="0"/>
              </a:spcAft>
              <a:buClr>
                <a:srgbClr val="FF6600"/>
              </a:buClr>
            </a:pPr>
            <a:endParaRPr lang="en-GB" altLang="en-US" sz="3600" b="1">
              <a:solidFill>
                <a:prstClr val="white"/>
              </a:solidFill>
              <a:latin typeface="Arial" charset="0"/>
              <a:ea typeface="MS PGothic" pitchFamily="34" charset="-128"/>
              <a:cs typeface="Arial" charset="0"/>
            </a:endParaRPr>
          </a:p>
          <a:p>
            <a:pPr marL="457200" algn="ctr" fontAlgn="base">
              <a:lnSpc>
                <a:spcPts val="3200"/>
              </a:lnSpc>
              <a:spcBef>
                <a:spcPts val="1000"/>
              </a:spcBef>
              <a:spcAft>
                <a:spcPct val="0"/>
              </a:spcAft>
              <a:buClr>
                <a:srgbClr val="FF6600"/>
              </a:buClr>
            </a:pPr>
            <a:r>
              <a:rPr lang="en-GB" altLang="en-US" sz="3600" b="1">
                <a:solidFill>
                  <a:prstClr val="white"/>
                </a:solidFill>
                <a:latin typeface="Arial" charset="0"/>
                <a:ea typeface="MS PGothic" pitchFamily="34" charset="-128"/>
                <a:cs typeface="Arial" charset="0"/>
              </a:rPr>
              <a:t> </a:t>
            </a:r>
            <a:r>
              <a:rPr lang="en-GB" altLang="en-US" sz="3600" b="1">
                <a:solidFill>
                  <a:prstClr val="white"/>
                </a:solidFill>
                <a:latin typeface="Calibri" pitchFamily="34" charset="0"/>
                <a:ea typeface="MS PGothic" pitchFamily="34" charset="-128"/>
                <a:cs typeface="Arial" charset="0"/>
              </a:rPr>
              <a:t>Where can we intervene to reduce vulnerability?</a:t>
            </a:r>
            <a:endParaRPr lang="en-US" altLang="en-US" sz="3600" b="1">
              <a:solidFill>
                <a:prstClr val="white"/>
              </a:solidFill>
              <a:latin typeface="Calibri" pitchFamily="34" charset="0"/>
              <a:ea typeface="MS PGothic" pitchFamily="34" charset="-128"/>
              <a:cs typeface="Arial" charset="0"/>
            </a:endParaRPr>
          </a:p>
        </p:txBody>
      </p:sp>
      <p:sp>
        <p:nvSpPr>
          <p:cNvPr id="786434" name="TextBox 6"/>
          <p:cNvSpPr txBox="1">
            <a:spLocks noChangeArrowheads="1"/>
          </p:cNvSpPr>
          <p:nvPr/>
        </p:nvSpPr>
        <p:spPr bwMode="auto">
          <a:xfrm>
            <a:off x="1703388" y="1341438"/>
            <a:ext cx="6919912" cy="3784600"/>
          </a:xfrm>
          <a:prstGeom prst="rect">
            <a:avLst/>
          </a:prstGeom>
          <a:noFill/>
          <a:ln w="9525">
            <a:noFill/>
            <a:miter lim="800000"/>
            <a:headEnd/>
            <a:tailEnd/>
          </a:ln>
        </p:spPr>
        <p:txBody>
          <a:bodyPr>
            <a:spAutoFit/>
          </a:bodyPr>
          <a:lstStyle/>
          <a:p>
            <a:pPr marL="342900" indent="-342900" eaLnBrk="0" fontAlgn="base" hangingPunct="0">
              <a:lnSpc>
                <a:spcPct val="150000"/>
              </a:lnSpc>
              <a:spcBef>
                <a:spcPct val="0"/>
              </a:spcBef>
              <a:spcAft>
                <a:spcPct val="0"/>
              </a:spcAft>
              <a:buFont typeface="Arial" charset="0"/>
              <a:buChar char="•"/>
            </a:pPr>
            <a:r>
              <a:rPr lang="en-GB" altLang="en-US" sz="2400" b="1">
                <a:solidFill>
                  <a:prstClr val="white"/>
                </a:solidFill>
                <a:latin typeface="Calibri" pitchFamily="34" charset="0"/>
                <a:ea typeface="MS PGothic" pitchFamily="34" charset="-128"/>
                <a:cs typeface="Arial" charset="0"/>
              </a:rPr>
              <a:t>In street    </a:t>
            </a:r>
          </a:p>
          <a:p>
            <a:pPr marL="342900" indent="-342900" eaLnBrk="0" fontAlgn="base" hangingPunct="0">
              <a:lnSpc>
                <a:spcPct val="150000"/>
              </a:lnSpc>
              <a:spcBef>
                <a:spcPct val="0"/>
              </a:spcBef>
              <a:spcAft>
                <a:spcPct val="0"/>
              </a:spcAft>
              <a:buFont typeface="Arial" charset="0"/>
              <a:buChar char="•"/>
            </a:pPr>
            <a:r>
              <a:rPr lang="en-GB" altLang="en-US" sz="2400" b="1">
                <a:solidFill>
                  <a:prstClr val="white"/>
                </a:solidFill>
                <a:latin typeface="Calibri" pitchFamily="34" charset="0"/>
                <a:ea typeface="MS PGothic" pitchFamily="34" charset="-128"/>
                <a:cs typeface="Arial" charset="0"/>
              </a:rPr>
              <a:t>In premises     </a:t>
            </a:r>
          </a:p>
          <a:p>
            <a:pPr marL="342900" indent="-342900" eaLnBrk="0" fontAlgn="base" hangingPunct="0">
              <a:lnSpc>
                <a:spcPct val="150000"/>
              </a:lnSpc>
              <a:spcBef>
                <a:spcPct val="0"/>
              </a:spcBef>
              <a:spcAft>
                <a:spcPct val="0"/>
              </a:spcAft>
              <a:buFont typeface="Arial" charset="0"/>
              <a:buChar char="•"/>
            </a:pPr>
            <a:r>
              <a:rPr lang="en-GB" altLang="en-US" sz="2400" b="1">
                <a:solidFill>
                  <a:prstClr val="white"/>
                </a:solidFill>
                <a:latin typeface="Calibri" pitchFamily="34" charset="0"/>
                <a:ea typeface="MS PGothic" pitchFamily="34" charset="-128"/>
                <a:cs typeface="Arial" charset="0"/>
              </a:rPr>
              <a:t>Refusal of entry to premises    </a:t>
            </a:r>
          </a:p>
          <a:p>
            <a:pPr marL="342900" indent="-342900" eaLnBrk="0" fontAlgn="base" hangingPunct="0">
              <a:lnSpc>
                <a:spcPct val="150000"/>
              </a:lnSpc>
              <a:spcBef>
                <a:spcPct val="0"/>
              </a:spcBef>
              <a:spcAft>
                <a:spcPct val="0"/>
              </a:spcAft>
              <a:buFont typeface="Arial" charset="0"/>
              <a:buChar char="•"/>
            </a:pPr>
            <a:r>
              <a:rPr lang="en-GB" altLang="en-US" sz="2400" b="1">
                <a:solidFill>
                  <a:prstClr val="white"/>
                </a:solidFill>
                <a:latin typeface="Calibri" pitchFamily="34" charset="0"/>
                <a:ea typeface="MS PGothic" pitchFamily="34" charset="-128"/>
                <a:cs typeface="Arial" charset="0"/>
              </a:rPr>
              <a:t>Ejection from premises</a:t>
            </a:r>
          </a:p>
          <a:p>
            <a:pPr marL="342900" indent="-342900" eaLnBrk="0" fontAlgn="base" hangingPunct="0">
              <a:spcBef>
                <a:spcPct val="0"/>
              </a:spcBef>
              <a:spcAft>
                <a:spcPct val="0"/>
              </a:spcAft>
              <a:buFont typeface="Wingdings" pitchFamily="2" charset="2"/>
              <a:buChar char="Ø"/>
            </a:pPr>
            <a:endParaRPr lang="en-GB" altLang="en-US" sz="2400" b="1">
              <a:solidFill>
                <a:prstClr val="white"/>
              </a:solidFill>
              <a:latin typeface="Arial" charset="0"/>
              <a:ea typeface="MS PGothic" pitchFamily="34" charset="-128"/>
              <a:cs typeface="Arial" charset="0"/>
            </a:endParaRPr>
          </a:p>
          <a:p>
            <a:pPr marL="342900" indent="-342900" eaLnBrk="0" fontAlgn="base" hangingPunct="0">
              <a:spcBef>
                <a:spcPct val="0"/>
              </a:spcBef>
              <a:spcAft>
                <a:spcPct val="0"/>
              </a:spcAft>
              <a:buFont typeface="Wingdings" pitchFamily="2" charset="2"/>
              <a:buChar char="Ø"/>
            </a:pPr>
            <a:endParaRPr lang="en-GB" altLang="en-US" sz="2400" b="1">
              <a:solidFill>
                <a:prstClr val="white"/>
              </a:solidFill>
              <a:latin typeface="Arial" charset="0"/>
              <a:ea typeface="MS PGothic" pitchFamily="34" charset="-128"/>
              <a:cs typeface="Arial" charset="0"/>
            </a:endParaRPr>
          </a:p>
          <a:p>
            <a:pPr marL="342900" indent="-342900" eaLnBrk="0" fontAlgn="base" hangingPunct="0">
              <a:spcBef>
                <a:spcPct val="0"/>
              </a:spcBef>
              <a:spcAft>
                <a:spcPct val="0"/>
              </a:spcAft>
              <a:buFont typeface="Wingdings" pitchFamily="2" charset="2"/>
              <a:buChar char="Ø"/>
            </a:pPr>
            <a:endParaRPr lang="en-GB" altLang="en-US" sz="2400" b="1">
              <a:solidFill>
                <a:prstClr val="white"/>
              </a:solidFill>
              <a:latin typeface="Arial" charset="0"/>
              <a:ea typeface="MS PGothic" pitchFamily="34" charset="-128"/>
              <a:cs typeface="Arial" charset="0"/>
            </a:endParaRPr>
          </a:p>
          <a:p>
            <a:pPr marL="342900" indent="-342900" eaLnBrk="0" fontAlgn="base" hangingPunct="0">
              <a:spcBef>
                <a:spcPct val="0"/>
              </a:spcBef>
              <a:spcAft>
                <a:spcPct val="0"/>
              </a:spcAft>
              <a:buClr>
                <a:srgbClr val="FFFF00"/>
              </a:buClr>
              <a:buFont typeface="Wingdings" pitchFamily="2" charset="2"/>
              <a:buChar char="Ø"/>
            </a:pPr>
            <a:endParaRPr lang="en-GB" altLang="en-US" sz="2400" b="1">
              <a:solidFill>
                <a:prstClr val="white"/>
              </a:solidFill>
              <a:latin typeface="Arial" charset="0"/>
              <a:ea typeface="MS PGothic" pitchFamily="34" charset="-128"/>
              <a:cs typeface="Arial" charset="0"/>
            </a:endParaRPr>
          </a:p>
        </p:txBody>
      </p:sp>
      <p:pic>
        <p:nvPicPr>
          <p:cNvPr id="3" name="Picture 2">
            <a:extLst>
              <a:ext uri="{FF2B5EF4-FFF2-40B4-BE49-F238E27FC236}">
                <a16:creationId xmlns:a16="http://schemas.microsoft.com/office/drawing/2014/main" id="{2BDB9836-891C-497F-AA90-5B53C6F1335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68218" y="4043029"/>
            <a:ext cx="8425402" cy="2328874"/>
          </a:xfrm>
          <a:prstGeom prst="rect">
            <a:avLst/>
          </a:prstGeom>
        </p:spPr>
      </p:pic>
      <p:graphicFrame>
        <p:nvGraphicFramePr>
          <p:cNvPr id="6" name="Object 1">
            <a:extLst>
              <a:ext uri="{FF2B5EF4-FFF2-40B4-BE49-F238E27FC236}">
                <a16:creationId xmlns:a16="http://schemas.microsoft.com/office/drawing/2014/main" id="{0EADDF9A-10A1-4697-94B8-A6773F2F1DD5}"/>
              </a:ext>
            </a:extLst>
          </p:cNvPr>
          <p:cNvGraphicFramePr>
            <a:graphicFrameLocks noChangeAspect="1"/>
          </p:cNvGraphicFramePr>
          <p:nvPr>
            <p:extLst>
              <p:ext uri="{D42A27DB-BD31-4B8C-83A1-F6EECF244321}">
                <p14:modId xmlns:p14="http://schemas.microsoft.com/office/powerpoint/2010/main" val="3679019358"/>
              </p:ext>
            </p:extLst>
          </p:nvPr>
        </p:nvGraphicFramePr>
        <p:xfrm>
          <a:off x="180975" y="6146396"/>
          <a:ext cx="457200" cy="535882"/>
        </p:xfrm>
        <a:graphic>
          <a:graphicData uri="http://schemas.openxmlformats.org/presentationml/2006/ole">
            <mc:AlternateContent xmlns:mc="http://schemas.openxmlformats.org/markup-compatibility/2006">
              <mc:Choice xmlns:v="urn:schemas-microsoft-com:vml" Requires="v">
                <p:oleObj spid="_x0000_s29703" name="Bitmap Image" r:id="rId5" imgW="2772162" imgH="3153215" progId="Paint.Picture">
                  <p:embed/>
                </p:oleObj>
              </mc:Choice>
              <mc:Fallback>
                <p:oleObj name="Bitmap Image" r:id="rId5" imgW="2772162" imgH="3153215" progId="Paint.Picture">
                  <p:embed/>
                  <p:pic>
                    <p:nvPicPr>
                      <p:cNvPr id="12" name="Object 1">
                        <a:extLst>
                          <a:ext uri="{FF2B5EF4-FFF2-40B4-BE49-F238E27FC236}">
                            <a16:creationId xmlns:a16="http://schemas.microsoft.com/office/drawing/2014/main" id="{26E1E61F-E987-411F-A14F-F1EF5CEA559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0975" y="6146396"/>
                        <a:ext cx="457200" cy="535882"/>
                      </a:xfrm>
                      <a:prstGeom prst="rect">
                        <a:avLst/>
                      </a:prstGeom>
                      <a:noFill/>
                      <a:extLst/>
                    </p:spPr>
                  </p:pic>
                </p:oleObj>
              </mc:Fallback>
            </mc:AlternateContent>
          </a:graphicData>
        </a:graphic>
      </p:graphicFrame>
    </p:spTree>
    <p:extLst>
      <p:ext uri="{BB962C8B-B14F-4D97-AF65-F5344CB8AC3E}">
        <p14:creationId xmlns:p14="http://schemas.microsoft.com/office/powerpoint/2010/main" val="305356096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88481" name="Rectangle 3"/>
          <p:cNvSpPr>
            <a:spLocks noChangeArrowheads="1"/>
          </p:cNvSpPr>
          <p:nvPr/>
        </p:nvSpPr>
        <p:spPr bwMode="auto">
          <a:xfrm>
            <a:off x="2200275" y="549276"/>
            <a:ext cx="7848600" cy="720725"/>
          </a:xfrm>
          <a:prstGeom prst="rect">
            <a:avLst/>
          </a:prstGeom>
          <a:noFill/>
          <a:ln w="9525">
            <a:noFill/>
            <a:miter lim="800000"/>
            <a:headEnd/>
            <a:tailEnd/>
          </a:ln>
        </p:spPr>
        <p:txBody>
          <a:bodyPr lIns="0" tIns="0" rIns="0" bIns="0"/>
          <a:lstStyle/>
          <a:p>
            <a:pPr algn="ctr" fontAlgn="base">
              <a:lnSpc>
                <a:spcPts val="3200"/>
              </a:lnSpc>
              <a:spcBef>
                <a:spcPct val="0"/>
              </a:spcBef>
              <a:spcAft>
                <a:spcPct val="0"/>
              </a:spcAft>
            </a:pPr>
            <a:r>
              <a:rPr lang="en-US" altLang="en-US" sz="3600" b="1">
                <a:solidFill>
                  <a:prstClr val="white"/>
                </a:solidFill>
                <a:latin typeface="Calibri" pitchFamily="34" charset="0"/>
                <a:ea typeface="MS PGothic" pitchFamily="34" charset="-128"/>
                <a:cs typeface="Arial" charset="0"/>
              </a:rPr>
              <a:t>Interventions ?</a:t>
            </a:r>
          </a:p>
        </p:txBody>
      </p:sp>
      <p:sp>
        <p:nvSpPr>
          <p:cNvPr id="788482" name="Rectangle 4"/>
          <p:cNvSpPr>
            <a:spLocks noChangeArrowheads="1"/>
          </p:cNvSpPr>
          <p:nvPr/>
        </p:nvSpPr>
        <p:spPr bwMode="auto">
          <a:xfrm>
            <a:off x="1524001" y="1196975"/>
            <a:ext cx="8107363" cy="4611688"/>
          </a:xfrm>
          <a:prstGeom prst="rect">
            <a:avLst/>
          </a:prstGeom>
          <a:noFill/>
          <a:ln w="88900" algn="ctr">
            <a:noFill/>
            <a:miter lim="800000"/>
            <a:headEnd/>
            <a:tailEnd/>
          </a:ln>
        </p:spPr>
        <p:txBody>
          <a:bodyPr>
            <a:spAutoFit/>
          </a:bodyPr>
          <a:lstStyle/>
          <a:p>
            <a:pPr marL="800100" lvl="1" indent="-342900" fontAlgn="base">
              <a:lnSpc>
                <a:spcPct val="150000"/>
              </a:lnSpc>
              <a:spcBef>
                <a:spcPts val="1000"/>
              </a:spcBef>
              <a:spcAft>
                <a:spcPct val="0"/>
              </a:spcAft>
              <a:buFont typeface="Arial" charset="0"/>
              <a:buChar char="•"/>
            </a:pPr>
            <a:r>
              <a:rPr lang="en-GB" altLang="en-US" sz="2400" b="1">
                <a:solidFill>
                  <a:prstClr val="white"/>
                </a:solidFill>
                <a:latin typeface="Calibri" pitchFamily="34" charset="0"/>
                <a:ea typeface="MS PGothic" pitchFamily="34" charset="-128"/>
                <a:cs typeface="Arial" charset="0"/>
              </a:rPr>
              <a:t>Age?</a:t>
            </a:r>
          </a:p>
          <a:p>
            <a:pPr marL="800100" lvl="1" indent="-342900" fontAlgn="base">
              <a:lnSpc>
                <a:spcPct val="150000"/>
              </a:lnSpc>
              <a:spcBef>
                <a:spcPts val="1000"/>
              </a:spcBef>
              <a:spcAft>
                <a:spcPct val="0"/>
              </a:spcAft>
              <a:buFont typeface="Arial" charset="0"/>
              <a:buChar char="•"/>
            </a:pPr>
            <a:r>
              <a:rPr lang="en-GB" altLang="en-US" sz="2400" b="1">
                <a:solidFill>
                  <a:prstClr val="white"/>
                </a:solidFill>
                <a:latin typeface="Calibri" pitchFamily="34" charset="0"/>
                <a:ea typeface="MS PGothic" pitchFamily="34" charset="-128"/>
                <a:cs typeface="Arial" charset="0"/>
              </a:rPr>
              <a:t>State of intoxication?</a:t>
            </a:r>
          </a:p>
          <a:p>
            <a:pPr marL="800100" lvl="1" indent="-342900" fontAlgn="base">
              <a:lnSpc>
                <a:spcPct val="150000"/>
              </a:lnSpc>
              <a:spcBef>
                <a:spcPts val="1000"/>
              </a:spcBef>
              <a:spcAft>
                <a:spcPct val="0"/>
              </a:spcAft>
              <a:buFont typeface="Arial" charset="0"/>
              <a:buChar char="•"/>
            </a:pPr>
            <a:r>
              <a:rPr lang="en-GB" altLang="en-US" sz="2400" b="1">
                <a:solidFill>
                  <a:prstClr val="white"/>
                </a:solidFill>
                <a:latin typeface="Calibri" pitchFamily="34" charset="0"/>
                <a:ea typeface="MS PGothic" pitchFamily="34" charset="-128"/>
                <a:cs typeface="Arial" charset="0"/>
              </a:rPr>
              <a:t>Do they have friends nearby?</a:t>
            </a:r>
          </a:p>
          <a:p>
            <a:pPr marL="800100" lvl="1" indent="-342900" fontAlgn="base">
              <a:lnSpc>
                <a:spcPct val="150000"/>
              </a:lnSpc>
              <a:spcBef>
                <a:spcPts val="1000"/>
              </a:spcBef>
              <a:spcAft>
                <a:spcPct val="0"/>
              </a:spcAft>
              <a:buFont typeface="Arial" charset="0"/>
              <a:buChar char="•"/>
            </a:pPr>
            <a:r>
              <a:rPr lang="en-GB" altLang="en-US" sz="2400" b="1">
                <a:solidFill>
                  <a:prstClr val="white"/>
                </a:solidFill>
                <a:latin typeface="Calibri" pitchFamily="34" charset="0"/>
                <a:ea typeface="MS PGothic" pitchFamily="34" charset="-128"/>
                <a:cs typeface="Arial" charset="0"/>
              </a:rPr>
              <a:t>Do they have their belongings?</a:t>
            </a:r>
          </a:p>
          <a:p>
            <a:pPr marL="800100" lvl="1" indent="-342900" fontAlgn="base">
              <a:lnSpc>
                <a:spcPct val="150000"/>
              </a:lnSpc>
              <a:spcBef>
                <a:spcPts val="1000"/>
              </a:spcBef>
              <a:spcAft>
                <a:spcPct val="0"/>
              </a:spcAft>
              <a:buFont typeface="Arial" charset="0"/>
              <a:buChar char="•"/>
            </a:pPr>
            <a:r>
              <a:rPr lang="en-GB" altLang="en-US" sz="2400" b="1">
                <a:solidFill>
                  <a:prstClr val="white"/>
                </a:solidFill>
                <a:latin typeface="Calibri" pitchFamily="34" charset="0"/>
                <a:ea typeface="MS PGothic" pitchFamily="34" charset="-128"/>
                <a:cs typeface="Arial" charset="0"/>
              </a:rPr>
              <a:t>Do they need medical attention/ambulance?</a:t>
            </a:r>
          </a:p>
          <a:p>
            <a:pPr marL="800100" lvl="1" indent="-342900" fontAlgn="base">
              <a:spcBef>
                <a:spcPts val="1000"/>
              </a:spcBef>
              <a:spcAft>
                <a:spcPct val="0"/>
              </a:spcAft>
              <a:buFont typeface="Arial" charset="0"/>
              <a:buChar char="•"/>
            </a:pPr>
            <a:r>
              <a:rPr lang="en-GB" altLang="en-US" sz="2400" b="1">
                <a:solidFill>
                  <a:prstClr val="white"/>
                </a:solidFill>
                <a:latin typeface="Calibri" pitchFamily="34" charset="0"/>
                <a:ea typeface="MS PGothic" pitchFamily="34" charset="-128"/>
                <a:cs typeface="Arial" charset="0"/>
              </a:rPr>
              <a:t>Does the premises have a Safe (WAVE) space where the person can be supported until assistance can be arranged?</a:t>
            </a:r>
            <a:endParaRPr lang="en-US" altLang="en-US" sz="2400" b="1">
              <a:solidFill>
                <a:prstClr val="white"/>
              </a:solidFill>
              <a:latin typeface="Calibri" pitchFamily="34" charset="0"/>
              <a:ea typeface="MS PGothic" pitchFamily="34" charset="-128"/>
              <a:cs typeface="Arial" charset="0"/>
            </a:endParaRPr>
          </a:p>
        </p:txBody>
      </p:sp>
      <p:graphicFrame>
        <p:nvGraphicFramePr>
          <p:cNvPr id="4" name="Object 1">
            <a:extLst>
              <a:ext uri="{FF2B5EF4-FFF2-40B4-BE49-F238E27FC236}">
                <a16:creationId xmlns:a16="http://schemas.microsoft.com/office/drawing/2014/main" id="{FC288EAA-DF21-40F4-8E8A-FD518F4F1AE3}"/>
              </a:ext>
            </a:extLst>
          </p:cNvPr>
          <p:cNvGraphicFramePr>
            <a:graphicFrameLocks noChangeAspect="1"/>
          </p:cNvGraphicFramePr>
          <p:nvPr>
            <p:extLst>
              <p:ext uri="{D42A27DB-BD31-4B8C-83A1-F6EECF244321}">
                <p14:modId xmlns:p14="http://schemas.microsoft.com/office/powerpoint/2010/main" val="3679019358"/>
              </p:ext>
            </p:extLst>
          </p:nvPr>
        </p:nvGraphicFramePr>
        <p:xfrm>
          <a:off x="180975" y="6146396"/>
          <a:ext cx="457200" cy="535882"/>
        </p:xfrm>
        <a:graphic>
          <a:graphicData uri="http://schemas.openxmlformats.org/presentationml/2006/ole">
            <mc:AlternateContent xmlns:mc="http://schemas.openxmlformats.org/markup-compatibility/2006">
              <mc:Choice xmlns:v="urn:schemas-microsoft-com:vml" Requires="v">
                <p:oleObj spid="_x0000_s30727" name="Bitmap Image" r:id="rId4" imgW="2772162" imgH="3153215" progId="Paint.Picture">
                  <p:embed/>
                </p:oleObj>
              </mc:Choice>
              <mc:Fallback>
                <p:oleObj name="Bitmap Image" r:id="rId4" imgW="2772162" imgH="3153215" progId="Paint.Picture">
                  <p:embed/>
                  <p:pic>
                    <p:nvPicPr>
                      <p:cNvPr id="12" name="Object 1">
                        <a:extLst>
                          <a:ext uri="{FF2B5EF4-FFF2-40B4-BE49-F238E27FC236}">
                            <a16:creationId xmlns:a16="http://schemas.microsoft.com/office/drawing/2014/main" id="{26E1E61F-E987-411F-A14F-F1EF5CEA559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0975" y="6146396"/>
                        <a:ext cx="457200" cy="535882"/>
                      </a:xfrm>
                      <a:prstGeom prst="rect">
                        <a:avLst/>
                      </a:prstGeom>
                      <a:noFill/>
                      <a:extLst/>
                    </p:spPr>
                  </p:pic>
                </p:oleObj>
              </mc:Fallback>
            </mc:AlternateContent>
          </a:graphicData>
        </a:graphic>
      </p:graphicFrame>
    </p:spTree>
    <p:extLst>
      <p:ext uri="{BB962C8B-B14F-4D97-AF65-F5344CB8AC3E}">
        <p14:creationId xmlns:p14="http://schemas.microsoft.com/office/powerpoint/2010/main" val="131118515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981325" y="476251"/>
            <a:ext cx="6376988" cy="1293813"/>
          </a:xfrm>
        </p:spPr>
        <p:txBody>
          <a:bodyPr/>
          <a:lstStyle/>
          <a:p>
            <a:pPr algn="ctr" eaLnBrk="1" fontAlgn="auto" hangingPunct="1">
              <a:spcAft>
                <a:spcPts val="0"/>
              </a:spcAft>
              <a:defRPr/>
            </a:pPr>
            <a:r>
              <a:rPr lang="en-GB" sz="3600" b="1" dirty="0">
                <a:latin typeface="Calibri" panose="020F0502020204030204" pitchFamily="34" charset="0"/>
                <a:cs typeface="Arial" panose="020B0604020202020204" pitchFamily="34" charset="0"/>
              </a:rPr>
              <a:t>Ask for Angela</a:t>
            </a:r>
          </a:p>
        </p:txBody>
      </p:sp>
      <p:pic>
        <p:nvPicPr>
          <p:cNvPr id="6" name="Picture 5">
            <a:extLst>
              <a:ext uri="{FF2B5EF4-FFF2-40B4-BE49-F238E27FC236}">
                <a16:creationId xmlns:a16="http://schemas.microsoft.com/office/drawing/2014/main" id="{31424C4B-9B5E-4C79-9B1E-08FDA4087BA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33269" y="2588957"/>
            <a:ext cx="8125462" cy="3089814"/>
          </a:xfrm>
          <a:prstGeom prst="rect">
            <a:avLst/>
          </a:prstGeom>
        </p:spPr>
      </p:pic>
      <p:graphicFrame>
        <p:nvGraphicFramePr>
          <p:cNvPr id="7" name="Object 1">
            <a:extLst>
              <a:ext uri="{FF2B5EF4-FFF2-40B4-BE49-F238E27FC236}">
                <a16:creationId xmlns:a16="http://schemas.microsoft.com/office/drawing/2014/main" id="{C47ABE35-9292-4B37-87C4-E9BEACEE06E4}"/>
              </a:ext>
            </a:extLst>
          </p:cNvPr>
          <p:cNvGraphicFramePr>
            <a:graphicFrameLocks noChangeAspect="1"/>
          </p:cNvGraphicFramePr>
          <p:nvPr>
            <p:extLst>
              <p:ext uri="{D42A27DB-BD31-4B8C-83A1-F6EECF244321}">
                <p14:modId xmlns:p14="http://schemas.microsoft.com/office/powerpoint/2010/main" val="3679019358"/>
              </p:ext>
            </p:extLst>
          </p:nvPr>
        </p:nvGraphicFramePr>
        <p:xfrm>
          <a:off x="180975" y="6146396"/>
          <a:ext cx="457200" cy="535882"/>
        </p:xfrm>
        <a:graphic>
          <a:graphicData uri="http://schemas.openxmlformats.org/presentationml/2006/ole">
            <mc:AlternateContent xmlns:mc="http://schemas.openxmlformats.org/markup-compatibility/2006">
              <mc:Choice xmlns:v="urn:schemas-microsoft-com:vml" Requires="v">
                <p:oleObj spid="_x0000_s31751" name="Bitmap Image" r:id="rId5" imgW="2772162" imgH="3153215" progId="Paint.Picture">
                  <p:embed/>
                </p:oleObj>
              </mc:Choice>
              <mc:Fallback>
                <p:oleObj name="Bitmap Image" r:id="rId5" imgW="2772162" imgH="3153215" progId="Paint.Picture">
                  <p:embed/>
                  <p:pic>
                    <p:nvPicPr>
                      <p:cNvPr id="12" name="Object 1">
                        <a:extLst>
                          <a:ext uri="{FF2B5EF4-FFF2-40B4-BE49-F238E27FC236}">
                            <a16:creationId xmlns:a16="http://schemas.microsoft.com/office/drawing/2014/main" id="{26E1E61F-E987-411F-A14F-F1EF5CEA559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0975" y="6146396"/>
                        <a:ext cx="457200" cy="535882"/>
                      </a:xfrm>
                      <a:prstGeom prst="rect">
                        <a:avLst/>
                      </a:prstGeom>
                      <a:noFill/>
                      <a:extLst/>
                    </p:spPr>
                  </p:pic>
                </p:oleObj>
              </mc:Fallback>
            </mc:AlternateContent>
          </a:graphicData>
        </a:graphic>
      </p:graphicFrame>
    </p:spTree>
    <p:extLst>
      <p:ext uri="{BB962C8B-B14F-4D97-AF65-F5344CB8AC3E}">
        <p14:creationId xmlns:p14="http://schemas.microsoft.com/office/powerpoint/2010/main" val="82545907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92578" name="TextBox 2"/>
          <p:cNvSpPr txBox="1">
            <a:spLocks noChangeArrowheads="1"/>
          </p:cNvSpPr>
          <p:nvPr/>
        </p:nvSpPr>
        <p:spPr bwMode="auto">
          <a:xfrm>
            <a:off x="1992314" y="5300663"/>
            <a:ext cx="8207375" cy="646112"/>
          </a:xfrm>
          <a:prstGeom prst="rect">
            <a:avLst/>
          </a:prstGeom>
          <a:noFill/>
          <a:ln w="9525">
            <a:noFill/>
            <a:miter lim="800000"/>
            <a:headEnd/>
            <a:tailEnd/>
          </a:ln>
        </p:spPr>
        <p:txBody>
          <a:bodyPr>
            <a:spAutoFit/>
          </a:bodyPr>
          <a:lstStyle/>
          <a:p>
            <a:pPr algn="ctr" fontAlgn="base">
              <a:spcBef>
                <a:spcPct val="0"/>
              </a:spcBef>
              <a:spcAft>
                <a:spcPct val="0"/>
              </a:spcAft>
            </a:pPr>
            <a:r>
              <a:rPr lang="en-GB" sz="3600" b="1">
                <a:solidFill>
                  <a:prstClr val="white"/>
                </a:solidFill>
                <a:latin typeface="Calibri" pitchFamily="34" charset="0"/>
                <a:ea typeface="MS PGothic" pitchFamily="34" charset="-128"/>
                <a:cs typeface="Arial" charset="0"/>
              </a:rPr>
              <a:t>Presence of an Offender</a:t>
            </a:r>
          </a:p>
        </p:txBody>
      </p:sp>
      <p:pic>
        <p:nvPicPr>
          <p:cNvPr id="3" name="Picture 2">
            <a:extLst>
              <a:ext uri="{FF2B5EF4-FFF2-40B4-BE49-F238E27FC236}">
                <a16:creationId xmlns:a16="http://schemas.microsoft.com/office/drawing/2014/main" id="{DF870714-DCB8-4D2F-9CCB-E569A8D7BBD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92314" y="494171"/>
            <a:ext cx="7932927" cy="4560976"/>
          </a:xfrm>
          <a:prstGeom prst="rect">
            <a:avLst/>
          </a:prstGeom>
        </p:spPr>
      </p:pic>
      <p:graphicFrame>
        <p:nvGraphicFramePr>
          <p:cNvPr id="5" name="Object 1">
            <a:extLst>
              <a:ext uri="{FF2B5EF4-FFF2-40B4-BE49-F238E27FC236}">
                <a16:creationId xmlns:a16="http://schemas.microsoft.com/office/drawing/2014/main" id="{07C87C9E-3CA1-41BB-B4CF-0FC314B8C428}"/>
              </a:ext>
            </a:extLst>
          </p:cNvPr>
          <p:cNvGraphicFramePr>
            <a:graphicFrameLocks noChangeAspect="1"/>
          </p:cNvGraphicFramePr>
          <p:nvPr>
            <p:extLst>
              <p:ext uri="{D42A27DB-BD31-4B8C-83A1-F6EECF244321}">
                <p14:modId xmlns:p14="http://schemas.microsoft.com/office/powerpoint/2010/main" val="3679019358"/>
              </p:ext>
            </p:extLst>
          </p:nvPr>
        </p:nvGraphicFramePr>
        <p:xfrm>
          <a:off x="180975" y="6146396"/>
          <a:ext cx="457200" cy="535882"/>
        </p:xfrm>
        <a:graphic>
          <a:graphicData uri="http://schemas.openxmlformats.org/presentationml/2006/ole">
            <mc:AlternateContent xmlns:mc="http://schemas.openxmlformats.org/markup-compatibility/2006">
              <mc:Choice xmlns:v="urn:schemas-microsoft-com:vml" Requires="v">
                <p:oleObj spid="_x0000_s32775" name="Bitmap Image" r:id="rId5" imgW="2772162" imgH="3153215" progId="Paint.Picture">
                  <p:embed/>
                </p:oleObj>
              </mc:Choice>
              <mc:Fallback>
                <p:oleObj name="Bitmap Image" r:id="rId5" imgW="2772162" imgH="3153215" progId="Paint.Picture">
                  <p:embed/>
                  <p:pic>
                    <p:nvPicPr>
                      <p:cNvPr id="12" name="Object 1">
                        <a:extLst>
                          <a:ext uri="{FF2B5EF4-FFF2-40B4-BE49-F238E27FC236}">
                            <a16:creationId xmlns:a16="http://schemas.microsoft.com/office/drawing/2014/main" id="{26E1E61F-E987-411F-A14F-F1EF5CEA559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0975" y="6146396"/>
                        <a:ext cx="457200" cy="535882"/>
                      </a:xfrm>
                      <a:prstGeom prst="rect">
                        <a:avLst/>
                      </a:prstGeom>
                      <a:noFill/>
                      <a:extLst/>
                    </p:spPr>
                  </p:pic>
                </p:oleObj>
              </mc:Fallback>
            </mc:AlternateContent>
          </a:graphicData>
        </a:graphic>
      </p:graphicFrame>
    </p:spTree>
    <p:extLst>
      <p:ext uri="{BB962C8B-B14F-4D97-AF65-F5344CB8AC3E}">
        <p14:creationId xmlns:p14="http://schemas.microsoft.com/office/powerpoint/2010/main" val="137207837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0507B9E8-C93F-40F2-A321-AB7CEC5698E0}"/>
              </a:ext>
            </a:extLst>
          </p:cNvPr>
          <p:cNvGraphicFramePr>
            <a:graphicFrameLocks noGrp="1"/>
          </p:cNvGraphicFramePr>
          <p:nvPr>
            <p:extLst>
              <p:ext uri="{D42A27DB-BD31-4B8C-83A1-F6EECF244321}">
                <p14:modId xmlns:p14="http://schemas.microsoft.com/office/powerpoint/2010/main" val="1243701894"/>
              </p:ext>
            </p:extLst>
          </p:nvPr>
        </p:nvGraphicFramePr>
        <p:xfrm>
          <a:off x="3386667" y="2855930"/>
          <a:ext cx="5418666" cy="1146139"/>
        </p:xfrm>
        <a:graphic>
          <a:graphicData uri="http://schemas.openxmlformats.org/drawingml/2006/table">
            <a:tbl>
              <a:tblPr firstRow="1" bandRow="1">
                <a:tableStyleId>{5C22544A-7EE6-4342-B048-85BDC9FD1C3A}</a:tableStyleId>
              </a:tblPr>
              <a:tblGrid>
                <a:gridCol w="2709333">
                  <a:extLst>
                    <a:ext uri="{9D8B030D-6E8A-4147-A177-3AD203B41FA5}">
                      <a16:colId xmlns:a16="http://schemas.microsoft.com/office/drawing/2014/main" val="3755137514"/>
                    </a:ext>
                  </a:extLst>
                </a:gridCol>
                <a:gridCol w="2709333">
                  <a:extLst>
                    <a:ext uri="{9D8B030D-6E8A-4147-A177-3AD203B41FA5}">
                      <a16:colId xmlns:a16="http://schemas.microsoft.com/office/drawing/2014/main" val="1591364382"/>
                    </a:ext>
                  </a:extLst>
                </a:gridCol>
              </a:tblGrid>
              <a:tr h="404459">
                <a:tc gridSpan="2">
                  <a:txBody>
                    <a:bodyPr/>
                    <a:lstStyle/>
                    <a:p>
                      <a:pPr algn="ctr"/>
                      <a:r>
                        <a:rPr lang="en-GB" sz="2000" dirty="0"/>
                        <a:t>Video 2</a:t>
                      </a:r>
                    </a:p>
                  </a:txBody>
                  <a:tcPr>
                    <a:noFill/>
                  </a:tcPr>
                </a:tc>
                <a:tc hMerge="1">
                  <a:txBody>
                    <a:bodyPr/>
                    <a:lstStyle/>
                    <a:p>
                      <a:pPr algn="ctr"/>
                      <a:endParaRPr lang="en-GB" sz="2000" dirty="0"/>
                    </a:p>
                  </a:txBody>
                  <a:tcPr>
                    <a:noFill/>
                  </a:tcPr>
                </a:tc>
                <a:extLst>
                  <a:ext uri="{0D108BD9-81ED-4DB2-BD59-A6C34878D82A}">
                    <a16:rowId xmlns:a16="http://schemas.microsoft.com/office/drawing/2014/main" val="1807506990"/>
                  </a:ext>
                </a:extLst>
              </a:tr>
              <a:tr h="370840">
                <a:tc>
                  <a:txBody>
                    <a:bodyPr/>
                    <a:lstStyle/>
                    <a:p>
                      <a:r>
                        <a:rPr lang="en-GB" b="1" dirty="0"/>
                        <a:t>Assault example</a:t>
                      </a:r>
                    </a:p>
                  </a:txBody>
                  <a:tcPr>
                    <a:noFill/>
                  </a:tcPr>
                </a:tc>
                <a:tc>
                  <a:txBody>
                    <a:bodyPr/>
                    <a:lstStyle/>
                    <a:p>
                      <a:r>
                        <a:rPr lang="en-GB" b="1" dirty="0">
                          <a:solidFill>
                            <a:srgbClr val="002060"/>
                          </a:solidFill>
                          <a:hlinkClick r:id="rId3"/>
                        </a:rPr>
                        <a:t>https://vimeo.com/252901800</a:t>
                      </a:r>
                      <a:endParaRPr lang="en-GB" b="1" dirty="0">
                        <a:solidFill>
                          <a:srgbClr val="002060"/>
                        </a:solidFill>
                      </a:endParaRPr>
                    </a:p>
                  </a:txBody>
                  <a:tcPr>
                    <a:noFill/>
                  </a:tcPr>
                </a:tc>
                <a:extLst>
                  <a:ext uri="{0D108BD9-81ED-4DB2-BD59-A6C34878D82A}">
                    <a16:rowId xmlns:a16="http://schemas.microsoft.com/office/drawing/2014/main" val="3081858958"/>
                  </a:ext>
                </a:extLst>
              </a:tr>
              <a:tr h="370840">
                <a:tc>
                  <a:txBody>
                    <a:bodyPr/>
                    <a:lstStyle/>
                    <a:p>
                      <a:r>
                        <a:rPr lang="en-GB" b="1" dirty="0"/>
                        <a:t>RTC example</a:t>
                      </a:r>
                    </a:p>
                  </a:txBody>
                  <a:tcPr>
                    <a:noFill/>
                  </a:tcPr>
                </a:tc>
                <a:tc>
                  <a:txBody>
                    <a:bodyPr/>
                    <a:lstStyle/>
                    <a:p>
                      <a:r>
                        <a:rPr lang="en-GB" b="1" dirty="0">
                          <a:solidFill>
                            <a:srgbClr val="002060"/>
                          </a:solidFill>
                          <a:hlinkClick r:id="rId4"/>
                        </a:rPr>
                        <a:t>https://vimeo.com/252899877</a:t>
                      </a:r>
                      <a:endParaRPr lang="en-GB" b="1" dirty="0">
                        <a:solidFill>
                          <a:srgbClr val="002060"/>
                        </a:solidFill>
                      </a:endParaRPr>
                    </a:p>
                  </a:txBody>
                  <a:tcPr>
                    <a:noFill/>
                  </a:tcPr>
                </a:tc>
                <a:extLst>
                  <a:ext uri="{0D108BD9-81ED-4DB2-BD59-A6C34878D82A}">
                    <a16:rowId xmlns:a16="http://schemas.microsoft.com/office/drawing/2014/main" val="3948590884"/>
                  </a:ext>
                </a:extLst>
              </a:tr>
            </a:tbl>
          </a:graphicData>
        </a:graphic>
      </p:graphicFrame>
      <p:graphicFrame>
        <p:nvGraphicFramePr>
          <p:cNvPr id="3" name="Object 1">
            <a:extLst>
              <a:ext uri="{FF2B5EF4-FFF2-40B4-BE49-F238E27FC236}">
                <a16:creationId xmlns:a16="http://schemas.microsoft.com/office/drawing/2014/main" id="{30083734-A062-4F66-80B6-724CC498D329}"/>
              </a:ext>
            </a:extLst>
          </p:cNvPr>
          <p:cNvGraphicFramePr>
            <a:graphicFrameLocks noChangeAspect="1"/>
          </p:cNvGraphicFramePr>
          <p:nvPr>
            <p:extLst>
              <p:ext uri="{D42A27DB-BD31-4B8C-83A1-F6EECF244321}">
                <p14:modId xmlns:p14="http://schemas.microsoft.com/office/powerpoint/2010/main" val="3679019358"/>
              </p:ext>
            </p:extLst>
          </p:nvPr>
        </p:nvGraphicFramePr>
        <p:xfrm>
          <a:off x="180975" y="6146396"/>
          <a:ext cx="457200" cy="535882"/>
        </p:xfrm>
        <a:graphic>
          <a:graphicData uri="http://schemas.openxmlformats.org/presentationml/2006/ole">
            <mc:AlternateContent xmlns:mc="http://schemas.openxmlformats.org/markup-compatibility/2006">
              <mc:Choice xmlns:v="urn:schemas-microsoft-com:vml" Requires="v">
                <p:oleObj spid="_x0000_s33799" name="Bitmap Image" r:id="rId5" imgW="2772162" imgH="3153215" progId="Paint.Picture">
                  <p:embed/>
                </p:oleObj>
              </mc:Choice>
              <mc:Fallback>
                <p:oleObj name="Bitmap Image" r:id="rId5" imgW="2772162" imgH="3153215" progId="Paint.Picture">
                  <p:embed/>
                  <p:pic>
                    <p:nvPicPr>
                      <p:cNvPr id="12" name="Object 1">
                        <a:extLst>
                          <a:ext uri="{FF2B5EF4-FFF2-40B4-BE49-F238E27FC236}">
                            <a16:creationId xmlns:a16="http://schemas.microsoft.com/office/drawing/2014/main" id="{26E1E61F-E987-411F-A14F-F1EF5CEA559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0975" y="6146396"/>
                        <a:ext cx="457200" cy="535882"/>
                      </a:xfrm>
                      <a:prstGeom prst="rect">
                        <a:avLst/>
                      </a:prstGeom>
                      <a:noFill/>
                      <a:extLst/>
                    </p:spPr>
                  </p:pic>
                </p:oleObj>
              </mc:Fallback>
            </mc:AlternateContent>
          </a:graphicData>
        </a:graphic>
      </p:graphicFrame>
    </p:spTree>
    <p:extLst>
      <p:ext uri="{BB962C8B-B14F-4D97-AF65-F5344CB8AC3E}">
        <p14:creationId xmlns:p14="http://schemas.microsoft.com/office/powerpoint/2010/main" val="233664598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96673" name="TextBox 1"/>
          <p:cNvSpPr txBox="1">
            <a:spLocks noChangeArrowheads="1"/>
          </p:cNvSpPr>
          <p:nvPr/>
        </p:nvSpPr>
        <p:spPr bwMode="auto">
          <a:xfrm>
            <a:off x="3359150" y="2133601"/>
            <a:ext cx="5473700" cy="1014413"/>
          </a:xfrm>
          <a:prstGeom prst="rect">
            <a:avLst/>
          </a:prstGeom>
          <a:noFill/>
          <a:ln w="9525">
            <a:noFill/>
            <a:miter lim="800000"/>
            <a:headEnd/>
            <a:tailEnd/>
          </a:ln>
        </p:spPr>
        <p:txBody>
          <a:bodyPr>
            <a:spAutoFit/>
          </a:bodyPr>
          <a:lstStyle/>
          <a:p>
            <a:pPr algn="ctr" fontAlgn="base">
              <a:spcBef>
                <a:spcPct val="0"/>
              </a:spcBef>
              <a:spcAft>
                <a:spcPct val="0"/>
              </a:spcAft>
            </a:pPr>
            <a:r>
              <a:rPr lang="en-GB" sz="6000" b="1">
                <a:solidFill>
                  <a:prstClr val="white"/>
                </a:solidFill>
                <a:latin typeface="Calibri" pitchFamily="34" charset="0"/>
                <a:ea typeface="MS PGothic" pitchFamily="34" charset="-128"/>
                <a:cs typeface="Arial" charset="0"/>
              </a:rPr>
              <a:t>Session Recap</a:t>
            </a:r>
          </a:p>
        </p:txBody>
      </p:sp>
      <p:graphicFrame>
        <p:nvGraphicFramePr>
          <p:cNvPr id="3" name="Object 1">
            <a:extLst>
              <a:ext uri="{FF2B5EF4-FFF2-40B4-BE49-F238E27FC236}">
                <a16:creationId xmlns:a16="http://schemas.microsoft.com/office/drawing/2014/main" id="{8285B8FF-38D9-47D4-B312-510E1F68AB35}"/>
              </a:ext>
            </a:extLst>
          </p:cNvPr>
          <p:cNvGraphicFramePr>
            <a:graphicFrameLocks noChangeAspect="1"/>
          </p:cNvGraphicFramePr>
          <p:nvPr>
            <p:extLst>
              <p:ext uri="{D42A27DB-BD31-4B8C-83A1-F6EECF244321}">
                <p14:modId xmlns:p14="http://schemas.microsoft.com/office/powerpoint/2010/main" val="3679019358"/>
              </p:ext>
            </p:extLst>
          </p:nvPr>
        </p:nvGraphicFramePr>
        <p:xfrm>
          <a:off x="180975" y="6146396"/>
          <a:ext cx="457200" cy="535882"/>
        </p:xfrm>
        <a:graphic>
          <a:graphicData uri="http://schemas.openxmlformats.org/presentationml/2006/ole">
            <mc:AlternateContent xmlns:mc="http://schemas.openxmlformats.org/markup-compatibility/2006">
              <mc:Choice xmlns:v="urn:schemas-microsoft-com:vml" Requires="v">
                <p:oleObj spid="_x0000_s34823" name="Bitmap Image" r:id="rId4" imgW="2772162" imgH="3153215" progId="Paint.Picture">
                  <p:embed/>
                </p:oleObj>
              </mc:Choice>
              <mc:Fallback>
                <p:oleObj name="Bitmap Image" r:id="rId4" imgW="2772162" imgH="3153215" progId="Paint.Picture">
                  <p:embed/>
                  <p:pic>
                    <p:nvPicPr>
                      <p:cNvPr id="12" name="Object 1">
                        <a:extLst>
                          <a:ext uri="{FF2B5EF4-FFF2-40B4-BE49-F238E27FC236}">
                            <a16:creationId xmlns:a16="http://schemas.microsoft.com/office/drawing/2014/main" id="{26E1E61F-E987-411F-A14F-F1EF5CEA559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0975" y="6146396"/>
                        <a:ext cx="457200" cy="535882"/>
                      </a:xfrm>
                      <a:prstGeom prst="rect">
                        <a:avLst/>
                      </a:prstGeom>
                      <a:noFill/>
                      <a:extLst/>
                    </p:spPr>
                  </p:pic>
                </p:oleObj>
              </mc:Fallback>
            </mc:AlternateContent>
          </a:graphicData>
        </a:graphic>
      </p:graphicFrame>
    </p:spTree>
    <p:extLst>
      <p:ext uri="{BB962C8B-B14F-4D97-AF65-F5344CB8AC3E}">
        <p14:creationId xmlns:p14="http://schemas.microsoft.com/office/powerpoint/2010/main" val="272558291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98721" name="Text Box 3"/>
          <p:cNvSpPr txBox="1">
            <a:spLocks noChangeArrowheads="1"/>
          </p:cNvSpPr>
          <p:nvPr/>
        </p:nvSpPr>
        <p:spPr bwMode="auto">
          <a:xfrm>
            <a:off x="1487488" y="1989138"/>
            <a:ext cx="8712201" cy="502702"/>
          </a:xfrm>
          <a:prstGeom prst="rect">
            <a:avLst/>
          </a:prstGeom>
          <a:noFill/>
          <a:ln w="88900" algn="ctr">
            <a:noFill/>
            <a:miter lim="800000"/>
            <a:headEnd/>
            <a:tailEnd/>
          </a:ln>
        </p:spPr>
        <p:txBody>
          <a:bodyPr>
            <a:spAutoFit/>
          </a:bodyPr>
          <a:lstStyle/>
          <a:p>
            <a:pPr marL="457200" algn="ctr" fontAlgn="base">
              <a:lnSpc>
                <a:spcPts val="3200"/>
              </a:lnSpc>
              <a:spcBef>
                <a:spcPct val="50000"/>
              </a:spcBef>
              <a:spcAft>
                <a:spcPct val="0"/>
              </a:spcAft>
              <a:buClr>
                <a:srgbClr val="FF6600"/>
              </a:buClr>
            </a:pPr>
            <a:r>
              <a:rPr lang="en-GB" altLang="en-US" sz="8000" b="1">
                <a:solidFill>
                  <a:prstClr val="white"/>
                </a:solidFill>
                <a:latin typeface="Calibri" pitchFamily="34" charset="0"/>
                <a:ea typeface="MS PGothic" pitchFamily="34" charset="-128"/>
                <a:cs typeface="Arial" charset="0"/>
              </a:rPr>
              <a:t>Questions</a:t>
            </a:r>
            <a:endParaRPr lang="en-US" altLang="en-US" sz="7200" b="1">
              <a:solidFill>
                <a:prstClr val="white"/>
              </a:solidFill>
              <a:latin typeface="Calibri" pitchFamily="34" charset="0"/>
              <a:ea typeface="MS PGothic" pitchFamily="34" charset="-128"/>
              <a:cs typeface="Arial" charset="0"/>
            </a:endParaRPr>
          </a:p>
        </p:txBody>
      </p:sp>
      <p:pic>
        <p:nvPicPr>
          <p:cNvPr id="4" name="Picture 3">
            <a:extLst>
              <a:ext uri="{FF2B5EF4-FFF2-40B4-BE49-F238E27FC236}">
                <a16:creationId xmlns:a16="http://schemas.microsoft.com/office/drawing/2014/main" id="{49902558-D949-46E1-8FBF-C034D59365E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23651" y="2817643"/>
            <a:ext cx="3097036" cy="3097036"/>
          </a:xfrm>
          <a:prstGeom prst="rect">
            <a:avLst/>
          </a:prstGeom>
        </p:spPr>
      </p:pic>
      <p:graphicFrame>
        <p:nvGraphicFramePr>
          <p:cNvPr id="6" name="Object 1">
            <a:extLst>
              <a:ext uri="{FF2B5EF4-FFF2-40B4-BE49-F238E27FC236}">
                <a16:creationId xmlns:a16="http://schemas.microsoft.com/office/drawing/2014/main" id="{B773621D-F774-4E7E-A1B4-D2A366D1DA86}"/>
              </a:ext>
            </a:extLst>
          </p:cNvPr>
          <p:cNvGraphicFramePr>
            <a:graphicFrameLocks noChangeAspect="1"/>
          </p:cNvGraphicFramePr>
          <p:nvPr>
            <p:extLst>
              <p:ext uri="{D42A27DB-BD31-4B8C-83A1-F6EECF244321}">
                <p14:modId xmlns:p14="http://schemas.microsoft.com/office/powerpoint/2010/main" val="3679019358"/>
              </p:ext>
            </p:extLst>
          </p:nvPr>
        </p:nvGraphicFramePr>
        <p:xfrm>
          <a:off x="180975" y="6146396"/>
          <a:ext cx="457200" cy="535882"/>
        </p:xfrm>
        <a:graphic>
          <a:graphicData uri="http://schemas.openxmlformats.org/presentationml/2006/ole">
            <mc:AlternateContent xmlns:mc="http://schemas.openxmlformats.org/markup-compatibility/2006">
              <mc:Choice xmlns:v="urn:schemas-microsoft-com:vml" Requires="v">
                <p:oleObj spid="_x0000_s35847" name="Bitmap Image" r:id="rId5" imgW="2772162" imgH="3153215" progId="Paint.Picture">
                  <p:embed/>
                </p:oleObj>
              </mc:Choice>
              <mc:Fallback>
                <p:oleObj name="Bitmap Image" r:id="rId5" imgW="2772162" imgH="3153215" progId="Paint.Picture">
                  <p:embed/>
                  <p:pic>
                    <p:nvPicPr>
                      <p:cNvPr id="12" name="Object 1">
                        <a:extLst>
                          <a:ext uri="{FF2B5EF4-FFF2-40B4-BE49-F238E27FC236}">
                            <a16:creationId xmlns:a16="http://schemas.microsoft.com/office/drawing/2014/main" id="{26E1E61F-E987-411F-A14F-F1EF5CEA559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0975" y="6146396"/>
                        <a:ext cx="457200" cy="535882"/>
                      </a:xfrm>
                      <a:prstGeom prst="rect">
                        <a:avLst/>
                      </a:prstGeom>
                      <a:noFill/>
                      <a:extLst/>
                    </p:spPr>
                  </p:pic>
                </p:oleObj>
              </mc:Fallback>
            </mc:AlternateContent>
          </a:graphicData>
        </a:graphic>
      </p:graphicFrame>
    </p:spTree>
    <p:extLst>
      <p:ext uri="{BB962C8B-B14F-4D97-AF65-F5344CB8AC3E}">
        <p14:creationId xmlns:p14="http://schemas.microsoft.com/office/powerpoint/2010/main" val="137137539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1" name="Rectangle 1"/>
          <p:cNvSpPr>
            <a:spLocks noChangeArrowheads="1"/>
          </p:cNvSpPr>
          <p:nvPr/>
        </p:nvSpPr>
        <p:spPr bwMode="auto">
          <a:xfrm>
            <a:off x="1919288" y="744539"/>
            <a:ext cx="8426450" cy="4401205"/>
          </a:xfrm>
          <a:prstGeom prst="rect">
            <a:avLst/>
          </a:prstGeom>
          <a:noFill/>
          <a:ln w="9525">
            <a:noFill/>
            <a:miter lim="800000"/>
            <a:headEnd/>
            <a:tailEnd/>
          </a:ln>
        </p:spPr>
        <p:txBody>
          <a:bodyPr>
            <a:spAutoFit/>
          </a:bodyPr>
          <a:lstStyle/>
          <a:p>
            <a:pPr algn="ctr" eaLnBrk="0" fontAlgn="base" hangingPunct="0">
              <a:spcBef>
                <a:spcPct val="0"/>
              </a:spcBef>
              <a:spcAft>
                <a:spcPct val="0"/>
              </a:spcAft>
            </a:pPr>
            <a:r>
              <a:rPr lang="en-GB" sz="1400" b="1" dirty="0">
                <a:solidFill>
                  <a:srgbClr val="002060"/>
                </a:solidFill>
                <a:latin typeface="Calibri" charset="0"/>
                <a:ea typeface="Calibri" charset="0"/>
                <a:cs typeface="Calibri" charset="0"/>
              </a:rPr>
              <a:t>UK Police Service</a:t>
            </a:r>
            <a:br>
              <a:rPr lang="en-GB" sz="1400" dirty="0">
                <a:solidFill>
                  <a:prstClr val="white"/>
                </a:solidFill>
                <a:latin typeface="Calibri" charset="0"/>
                <a:ea typeface="Calibri" charset="0"/>
                <a:cs typeface="Calibri" charset="0"/>
              </a:rPr>
            </a:br>
            <a:r>
              <a:rPr lang="en-GB" sz="1400" dirty="0">
                <a:solidFill>
                  <a:prstClr val="white"/>
                </a:solidFill>
                <a:latin typeface="Arial" pitchFamily="34" charset="0"/>
                <a:ea typeface="Calibri" charset="0"/>
                <a:cs typeface="Arial" pitchFamily="34" charset="0"/>
              </a:rPr>
              <a:t>Provides links to all official police forces across the country and related organisations.</a:t>
            </a:r>
            <a:br>
              <a:rPr lang="en-GB" sz="1400" dirty="0">
                <a:solidFill>
                  <a:prstClr val="white"/>
                </a:solidFill>
                <a:latin typeface="Arial" pitchFamily="34" charset="0"/>
                <a:ea typeface="Calibri" charset="0"/>
                <a:cs typeface="Arial" pitchFamily="34" charset="0"/>
              </a:rPr>
            </a:br>
            <a:r>
              <a:rPr lang="en-GB" sz="1400" dirty="0">
                <a:solidFill>
                  <a:prstClr val="white"/>
                </a:solidFill>
                <a:latin typeface="Arial" pitchFamily="34" charset="0"/>
                <a:ea typeface="Calibri" charset="0"/>
                <a:cs typeface="Arial" pitchFamily="34" charset="0"/>
              </a:rPr>
              <a:t>Website: </a:t>
            </a:r>
            <a:r>
              <a:rPr lang="en-GB" sz="1400" b="1" u="sng" dirty="0">
                <a:solidFill>
                  <a:srgbClr val="0070C0"/>
                </a:solidFill>
                <a:latin typeface="Arial" pitchFamily="34" charset="0"/>
                <a:ea typeface="Calibri" charset="0"/>
                <a:cs typeface="Arial" pitchFamily="34" charset="0"/>
                <a:hlinkClick r:id="rId4"/>
              </a:rPr>
              <a:t>www.police.uk</a:t>
            </a:r>
            <a:endParaRPr lang="en-GB" sz="1400" b="1" u="sng" dirty="0">
              <a:solidFill>
                <a:srgbClr val="0070C0"/>
              </a:solidFill>
              <a:latin typeface="Arial" pitchFamily="34" charset="0"/>
              <a:ea typeface="Calibri" charset="0"/>
              <a:cs typeface="Arial" pitchFamily="34" charset="0"/>
            </a:endParaRPr>
          </a:p>
          <a:p>
            <a:pPr algn="ctr" eaLnBrk="0" fontAlgn="base" hangingPunct="0">
              <a:spcBef>
                <a:spcPct val="0"/>
              </a:spcBef>
              <a:spcAft>
                <a:spcPct val="0"/>
              </a:spcAft>
            </a:pPr>
            <a:endParaRPr lang="en-GB" sz="1400" dirty="0">
              <a:solidFill>
                <a:srgbClr val="FF0000"/>
              </a:solidFill>
              <a:latin typeface="Arial" pitchFamily="34" charset="0"/>
              <a:ea typeface="Calibri" charset="0"/>
              <a:cs typeface="Arial" pitchFamily="34" charset="0"/>
            </a:endParaRPr>
          </a:p>
          <a:p>
            <a:pPr algn="ctr" eaLnBrk="0" fontAlgn="base" hangingPunct="0">
              <a:spcBef>
                <a:spcPct val="0"/>
              </a:spcBef>
              <a:spcAft>
                <a:spcPct val="0"/>
              </a:spcAft>
            </a:pPr>
            <a:r>
              <a:rPr lang="en-GB" sz="1400" b="1" dirty="0">
                <a:solidFill>
                  <a:srgbClr val="002060"/>
                </a:solidFill>
                <a:latin typeface="Arial" pitchFamily="34" charset="0"/>
                <a:ea typeface="Calibri" charset="0"/>
                <a:cs typeface="Arial" pitchFamily="34" charset="0"/>
              </a:rPr>
              <a:t>The Rape and Sexual Abuse Support Centre</a:t>
            </a:r>
            <a:br>
              <a:rPr lang="en-GB" sz="1400" dirty="0">
                <a:solidFill>
                  <a:srgbClr val="00B0F0"/>
                </a:solidFill>
                <a:latin typeface="Arial" pitchFamily="34" charset="0"/>
                <a:ea typeface="Calibri" charset="0"/>
                <a:cs typeface="Arial" pitchFamily="34" charset="0"/>
              </a:rPr>
            </a:br>
            <a:r>
              <a:rPr lang="en-GB" sz="1400" dirty="0">
                <a:solidFill>
                  <a:prstClr val="white"/>
                </a:solidFill>
                <a:latin typeface="Arial" pitchFamily="34" charset="0"/>
                <a:ea typeface="Calibri" charset="0"/>
                <a:cs typeface="Arial" pitchFamily="34" charset="0"/>
              </a:rPr>
              <a:t>Support and information for women and girls who have been raped or sexually abused, however long ago and whatever the circumstances.</a:t>
            </a:r>
            <a:br>
              <a:rPr lang="en-GB" sz="1400" dirty="0">
                <a:solidFill>
                  <a:prstClr val="white"/>
                </a:solidFill>
                <a:latin typeface="Arial" pitchFamily="34" charset="0"/>
                <a:ea typeface="Calibri" charset="0"/>
                <a:cs typeface="Arial" pitchFamily="34" charset="0"/>
              </a:rPr>
            </a:br>
            <a:r>
              <a:rPr lang="en-GB" sz="1400" dirty="0">
                <a:solidFill>
                  <a:prstClr val="white"/>
                </a:solidFill>
                <a:latin typeface="Arial" pitchFamily="34" charset="0"/>
                <a:ea typeface="Calibri" charset="0"/>
                <a:cs typeface="Arial" pitchFamily="34" charset="0"/>
              </a:rPr>
              <a:t>Helpline: 0845 1221 331 (Seven days a week)   Website: </a:t>
            </a:r>
            <a:r>
              <a:rPr lang="en-GB" sz="1400" b="1" u="sng" dirty="0">
                <a:solidFill>
                  <a:srgbClr val="0070C0"/>
                </a:solidFill>
                <a:latin typeface="Arial" pitchFamily="34" charset="0"/>
                <a:ea typeface="Calibri" charset="0"/>
                <a:cs typeface="Arial" pitchFamily="34" charset="0"/>
                <a:hlinkClick r:id="rId5"/>
              </a:rPr>
              <a:t>www.rapecrisis.org.u</a:t>
            </a:r>
            <a:r>
              <a:rPr lang="en-GB" sz="1400" b="1" u="sng" dirty="0">
                <a:solidFill>
                  <a:prstClr val="white"/>
                </a:solidFill>
                <a:latin typeface="Arial" pitchFamily="34" charset="0"/>
                <a:ea typeface="Calibri" charset="0"/>
                <a:cs typeface="Arial" pitchFamily="34" charset="0"/>
                <a:hlinkClick r:id="rId5"/>
              </a:rPr>
              <a:t>k</a:t>
            </a:r>
            <a:endParaRPr lang="en-GB" sz="1400" b="1" u="sng" dirty="0">
              <a:solidFill>
                <a:prstClr val="white"/>
              </a:solidFill>
              <a:latin typeface="Arial" pitchFamily="34" charset="0"/>
              <a:ea typeface="Calibri" charset="0"/>
              <a:cs typeface="Arial" pitchFamily="34" charset="0"/>
            </a:endParaRPr>
          </a:p>
          <a:p>
            <a:pPr algn="ctr" eaLnBrk="0" fontAlgn="base" hangingPunct="0">
              <a:spcBef>
                <a:spcPct val="0"/>
              </a:spcBef>
              <a:spcAft>
                <a:spcPct val="0"/>
              </a:spcAft>
            </a:pPr>
            <a:endParaRPr lang="en-GB" sz="1400" dirty="0">
              <a:solidFill>
                <a:prstClr val="white"/>
              </a:solidFill>
              <a:latin typeface="Arial" pitchFamily="34" charset="0"/>
              <a:ea typeface="Calibri" charset="0"/>
              <a:cs typeface="Arial" pitchFamily="34" charset="0"/>
            </a:endParaRPr>
          </a:p>
          <a:p>
            <a:pPr algn="ctr" eaLnBrk="0" fontAlgn="base" hangingPunct="0">
              <a:spcBef>
                <a:spcPct val="0"/>
              </a:spcBef>
              <a:spcAft>
                <a:spcPct val="0"/>
              </a:spcAft>
            </a:pPr>
            <a:r>
              <a:rPr lang="en-GB" sz="1400" b="1" dirty="0">
                <a:solidFill>
                  <a:srgbClr val="002060"/>
                </a:solidFill>
                <a:latin typeface="Arial" pitchFamily="34" charset="0"/>
                <a:ea typeface="Calibri" charset="0"/>
                <a:cs typeface="Arial" pitchFamily="34" charset="0"/>
              </a:rPr>
              <a:t>NHS Direct</a:t>
            </a:r>
            <a:br>
              <a:rPr lang="en-GB" sz="1400" dirty="0">
                <a:solidFill>
                  <a:prstClr val="white"/>
                </a:solidFill>
                <a:latin typeface="Arial" pitchFamily="34" charset="0"/>
                <a:ea typeface="Calibri" charset="0"/>
                <a:cs typeface="Arial" pitchFamily="34" charset="0"/>
              </a:rPr>
            </a:br>
            <a:r>
              <a:rPr lang="en-GB" sz="1400" dirty="0">
                <a:solidFill>
                  <a:prstClr val="white"/>
                </a:solidFill>
                <a:latin typeface="Arial" pitchFamily="34" charset="0"/>
                <a:ea typeface="Calibri" charset="0"/>
                <a:cs typeface="Arial" pitchFamily="34" charset="0"/>
              </a:rPr>
              <a:t>Provides confidential nurse advice and health information. The service can also help you find a local </a:t>
            </a:r>
            <a:r>
              <a:rPr lang="en-GB" sz="1400" dirty="0" err="1">
                <a:solidFill>
                  <a:prstClr val="white"/>
                </a:solidFill>
                <a:latin typeface="Arial" pitchFamily="34" charset="0"/>
                <a:ea typeface="Calibri" charset="0"/>
                <a:cs typeface="Arial" pitchFamily="34" charset="0"/>
              </a:rPr>
              <a:t>genito</a:t>
            </a:r>
            <a:r>
              <a:rPr lang="en-GB" sz="1400" dirty="0">
                <a:solidFill>
                  <a:prstClr val="white"/>
                </a:solidFill>
                <a:latin typeface="Arial" pitchFamily="34" charset="0"/>
                <a:ea typeface="Calibri" charset="0"/>
                <a:cs typeface="Arial" pitchFamily="34" charset="0"/>
              </a:rPr>
              <a:t>-urinary medicine (GUM) clinic, where you can get checked for STIs.</a:t>
            </a:r>
            <a:br>
              <a:rPr lang="en-GB" sz="1400" dirty="0">
                <a:solidFill>
                  <a:prstClr val="white"/>
                </a:solidFill>
                <a:latin typeface="Arial" pitchFamily="34" charset="0"/>
                <a:ea typeface="Calibri" charset="0"/>
                <a:cs typeface="Arial" pitchFamily="34" charset="0"/>
              </a:rPr>
            </a:br>
            <a:r>
              <a:rPr lang="en-GB" sz="1400" dirty="0">
                <a:solidFill>
                  <a:prstClr val="white"/>
                </a:solidFill>
                <a:latin typeface="Arial" pitchFamily="34" charset="0"/>
                <a:ea typeface="Calibri" charset="0"/>
                <a:cs typeface="Arial" pitchFamily="34" charset="0"/>
              </a:rPr>
              <a:t>Helpline: 08457 4647 (24 hours a day, seven days a week)   Website: </a:t>
            </a:r>
            <a:r>
              <a:rPr lang="en-GB" sz="1400" b="1" u="sng" dirty="0">
                <a:solidFill>
                  <a:srgbClr val="002060"/>
                </a:solidFill>
                <a:latin typeface="Arial" pitchFamily="34" charset="0"/>
                <a:ea typeface="Calibri" charset="0"/>
                <a:cs typeface="Arial" pitchFamily="34" charset="0"/>
                <a:hlinkClick r:id="rId6"/>
              </a:rPr>
              <a:t>www.nhsdirect.nhs.uk</a:t>
            </a:r>
            <a:endParaRPr lang="en-GB" sz="1400" b="1" u="sng" dirty="0">
              <a:solidFill>
                <a:srgbClr val="002060"/>
              </a:solidFill>
              <a:latin typeface="Arial" pitchFamily="34" charset="0"/>
              <a:ea typeface="Calibri" charset="0"/>
              <a:cs typeface="Arial" pitchFamily="34" charset="0"/>
            </a:endParaRPr>
          </a:p>
          <a:p>
            <a:pPr algn="ctr" eaLnBrk="0" fontAlgn="base" hangingPunct="0">
              <a:spcBef>
                <a:spcPct val="0"/>
              </a:spcBef>
              <a:spcAft>
                <a:spcPct val="0"/>
              </a:spcAft>
            </a:pPr>
            <a:endParaRPr lang="en-GB" sz="1400" dirty="0">
              <a:solidFill>
                <a:prstClr val="white"/>
              </a:solidFill>
              <a:latin typeface="Arial" pitchFamily="34" charset="0"/>
              <a:ea typeface="Calibri" charset="0"/>
              <a:cs typeface="Arial" pitchFamily="34" charset="0"/>
            </a:endParaRPr>
          </a:p>
          <a:p>
            <a:pPr algn="ctr" eaLnBrk="0" fontAlgn="base" hangingPunct="0">
              <a:spcBef>
                <a:spcPct val="0"/>
              </a:spcBef>
              <a:spcAft>
                <a:spcPct val="0"/>
              </a:spcAft>
            </a:pPr>
            <a:r>
              <a:rPr lang="en-GB" sz="1400" b="1" dirty="0" err="1">
                <a:solidFill>
                  <a:srgbClr val="002060"/>
                </a:solidFill>
                <a:latin typeface="Arial" pitchFamily="34" charset="0"/>
                <a:ea typeface="Calibri" charset="0"/>
                <a:cs typeface="Arial" pitchFamily="34" charset="0"/>
              </a:rPr>
              <a:t>Crimestoppers</a:t>
            </a:r>
            <a:br>
              <a:rPr lang="en-GB" sz="1400" dirty="0">
                <a:solidFill>
                  <a:prstClr val="white"/>
                </a:solidFill>
                <a:latin typeface="Arial" pitchFamily="34" charset="0"/>
                <a:ea typeface="Calibri" charset="0"/>
                <a:cs typeface="Arial" pitchFamily="34" charset="0"/>
              </a:rPr>
            </a:br>
            <a:r>
              <a:rPr lang="en-GB" sz="1400" dirty="0">
                <a:solidFill>
                  <a:prstClr val="white"/>
                </a:solidFill>
                <a:latin typeface="Arial" pitchFamily="34" charset="0"/>
                <a:ea typeface="Calibri" charset="0"/>
                <a:cs typeface="Arial" pitchFamily="34" charset="0"/>
              </a:rPr>
              <a:t>The organisation works for you, your family and your community to stop crime. You can call anonymously with information.</a:t>
            </a:r>
            <a:br>
              <a:rPr lang="en-GB" sz="1400" dirty="0">
                <a:solidFill>
                  <a:prstClr val="white"/>
                </a:solidFill>
                <a:latin typeface="Arial" pitchFamily="34" charset="0"/>
                <a:ea typeface="Calibri" charset="0"/>
                <a:cs typeface="Arial" pitchFamily="34" charset="0"/>
              </a:rPr>
            </a:br>
            <a:r>
              <a:rPr lang="en-GB" sz="1400" dirty="0">
                <a:solidFill>
                  <a:prstClr val="white"/>
                </a:solidFill>
                <a:latin typeface="Arial" pitchFamily="34" charset="0"/>
                <a:ea typeface="Calibri" charset="0"/>
                <a:cs typeface="Arial" pitchFamily="34" charset="0"/>
              </a:rPr>
              <a:t>Helpline: 0800 555 111   Website: </a:t>
            </a:r>
            <a:r>
              <a:rPr lang="en-GB" sz="1400" b="1" u="sng" dirty="0">
                <a:solidFill>
                  <a:prstClr val="white"/>
                </a:solidFill>
                <a:latin typeface="Arial" pitchFamily="34" charset="0"/>
                <a:ea typeface="Calibri" charset="0"/>
                <a:cs typeface="Arial" pitchFamily="34" charset="0"/>
                <a:hlinkClick r:id="rId7"/>
              </a:rPr>
              <a:t>www.crimestoppers-uk.org</a:t>
            </a:r>
            <a:endParaRPr lang="en-GB" sz="1400" dirty="0">
              <a:solidFill>
                <a:prstClr val="white"/>
              </a:solidFill>
              <a:latin typeface="Arial" pitchFamily="34" charset="0"/>
              <a:ea typeface="Calibri" charset="0"/>
              <a:cs typeface="Arial" pitchFamily="34" charset="0"/>
            </a:endParaRPr>
          </a:p>
          <a:p>
            <a:pPr eaLnBrk="0" fontAlgn="base" hangingPunct="0">
              <a:spcBef>
                <a:spcPct val="0"/>
              </a:spcBef>
              <a:spcAft>
                <a:spcPct val="0"/>
              </a:spcAft>
            </a:pPr>
            <a:r>
              <a:rPr lang="en-GB" sz="1400" b="1" dirty="0">
                <a:solidFill>
                  <a:prstClr val="white"/>
                </a:solidFill>
                <a:latin typeface="Arial" pitchFamily="34" charset="0"/>
                <a:ea typeface="MS PGothic" pitchFamily="34" charset="-128"/>
                <a:cs typeface="Arial" pitchFamily="34" charset="0"/>
              </a:rPr>
              <a:t>        </a:t>
            </a:r>
          </a:p>
          <a:p>
            <a:pPr eaLnBrk="0" fontAlgn="base" hangingPunct="0">
              <a:spcBef>
                <a:spcPct val="0"/>
              </a:spcBef>
              <a:spcAft>
                <a:spcPct val="0"/>
              </a:spcAft>
            </a:pPr>
            <a:endParaRPr lang="en-GB" sz="1400" dirty="0">
              <a:solidFill>
                <a:prstClr val="white"/>
              </a:solidFill>
              <a:latin typeface="Arial" charset="0"/>
              <a:ea typeface="MS PGothic" pitchFamily="34" charset="-128"/>
              <a:cs typeface="Arial" charset="0"/>
            </a:endParaRPr>
          </a:p>
        </p:txBody>
      </p:sp>
      <p:sp>
        <p:nvSpPr>
          <p:cNvPr id="2" name="TextBox 1"/>
          <p:cNvSpPr txBox="1"/>
          <p:nvPr/>
        </p:nvSpPr>
        <p:spPr>
          <a:xfrm>
            <a:off x="4367808" y="159024"/>
            <a:ext cx="3528392" cy="461665"/>
          </a:xfrm>
          <a:prstGeom prst="rect">
            <a:avLst/>
          </a:prstGeom>
          <a:noFill/>
        </p:spPr>
        <p:txBody>
          <a:bodyPr wrap="square" rtlCol="0">
            <a:spAutoFit/>
          </a:bodyPr>
          <a:lstStyle/>
          <a:p>
            <a:pPr algn="ctr" fontAlgn="base">
              <a:spcBef>
                <a:spcPct val="0"/>
              </a:spcBef>
              <a:spcAft>
                <a:spcPct val="0"/>
              </a:spcAft>
            </a:pPr>
            <a:r>
              <a:rPr lang="en-GB" sz="2400" b="1" u="sng" dirty="0">
                <a:solidFill>
                  <a:prstClr val="white"/>
                </a:solidFill>
                <a:latin typeface="Calibri" charset="0"/>
                <a:ea typeface="Calibri" charset="0"/>
                <a:cs typeface="Calibri" charset="0"/>
              </a:rPr>
              <a:t>Support Services </a:t>
            </a:r>
          </a:p>
        </p:txBody>
      </p:sp>
      <p:graphicFrame>
        <p:nvGraphicFramePr>
          <p:cNvPr id="4" name="Object 1">
            <a:extLst>
              <a:ext uri="{FF2B5EF4-FFF2-40B4-BE49-F238E27FC236}">
                <a16:creationId xmlns:a16="http://schemas.microsoft.com/office/drawing/2014/main" id="{253EF875-4B63-4E38-BDAE-6E8C1D1B1C86}"/>
              </a:ext>
            </a:extLst>
          </p:cNvPr>
          <p:cNvGraphicFramePr>
            <a:graphicFrameLocks noChangeAspect="1"/>
          </p:cNvGraphicFramePr>
          <p:nvPr>
            <p:extLst>
              <p:ext uri="{D42A27DB-BD31-4B8C-83A1-F6EECF244321}">
                <p14:modId xmlns:p14="http://schemas.microsoft.com/office/powerpoint/2010/main" val="320424618"/>
              </p:ext>
            </p:extLst>
          </p:nvPr>
        </p:nvGraphicFramePr>
        <p:xfrm>
          <a:off x="180975" y="6146396"/>
          <a:ext cx="457200" cy="535882"/>
        </p:xfrm>
        <a:graphic>
          <a:graphicData uri="http://schemas.openxmlformats.org/presentationml/2006/ole">
            <mc:AlternateContent xmlns:mc="http://schemas.openxmlformats.org/markup-compatibility/2006">
              <mc:Choice xmlns:v="urn:schemas-microsoft-com:vml" Requires="v">
                <p:oleObj spid="_x0000_s37890" name="Bitmap Image" r:id="rId8" imgW="2772162" imgH="3153215" progId="Paint.Picture">
                  <p:embed/>
                </p:oleObj>
              </mc:Choice>
              <mc:Fallback>
                <p:oleObj name="Bitmap Image" r:id="rId8" imgW="2772162" imgH="3153215" progId="Paint.Picture">
                  <p:embed/>
                  <p:pic>
                    <p:nvPicPr>
                      <p:cNvPr id="6" name="Object 1">
                        <a:extLst>
                          <a:ext uri="{FF2B5EF4-FFF2-40B4-BE49-F238E27FC236}">
                            <a16:creationId xmlns:a16="http://schemas.microsoft.com/office/drawing/2014/main" id="{B773621D-F774-4E7E-A1B4-D2A366D1DA8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80975" y="6146396"/>
                        <a:ext cx="457200" cy="535882"/>
                      </a:xfrm>
                      <a:prstGeom prst="rect">
                        <a:avLst/>
                      </a:prstGeom>
                      <a:noFill/>
                      <a:extLst/>
                    </p:spPr>
                  </p:pic>
                </p:oleObj>
              </mc:Fallback>
            </mc:AlternateContent>
          </a:graphicData>
        </a:graphic>
      </p:graphicFrame>
    </p:spTree>
    <p:extLst>
      <p:ext uri="{BB962C8B-B14F-4D97-AF65-F5344CB8AC3E}">
        <p14:creationId xmlns:p14="http://schemas.microsoft.com/office/powerpoint/2010/main" val="1928816913"/>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02817" name="TextBox 1"/>
          <p:cNvSpPr txBox="1">
            <a:spLocks noChangeArrowheads="1"/>
          </p:cNvSpPr>
          <p:nvPr/>
        </p:nvSpPr>
        <p:spPr bwMode="auto">
          <a:xfrm>
            <a:off x="2566988" y="620713"/>
            <a:ext cx="6913562" cy="1200150"/>
          </a:xfrm>
          <a:prstGeom prst="rect">
            <a:avLst/>
          </a:prstGeom>
          <a:noFill/>
          <a:ln w="9525">
            <a:noFill/>
            <a:miter lim="800000"/>
            <a:headEnd/>
            <a:tailEnd/>
          </a:ln>
        </p:spPr>
        <p:txBody>
          <a:bodyPr>
            <a:spAutoFit/>
          </a:bodyPr>
          <a:lstStyle/>
          <a:p>
            <a:pPr algn="ctr" eaLnBrk="0" fontAlgn="base" hangingPunct="0">
              <a:spcBef>
                <a:spcPct val="0"/>
              </a:spcBef>
              <a:spcAft>
                <a:spcPct val="0"/>
              </a:spcAft>
            </a:pPr>
            <a:r>
              <a:rPr lang="en-GB" sz="2400" b="1">
                <a:solidFill>
                  <a:prstClr val="white"/>
                </a:solidFill>
                <a:latin typeface="Calibri" pitchFamily="34" charset="0"/>
                <a:ea typeface="MS PGothic" pitchFamily="34" charset="-128"/>
                <a:cs typeface="Arial" charset="0"/>
              </a:rPr>
              <a:t>If you have been affected by any of the issues raised in this presentation the following organisations may be able to assist  </a:t>
            </a:r>
          </a:p>
        </p:txBody>
      </p:sp>
      <p:sp>
        <p:nvSpPr>
          <p:cNvPr id="802819" name="AutoShape 5" descr="Related image"/>
          <p:cNvSpPr>
            <a:spLocks noChangeAspect="1" noChangeArrowheads="1"/>
          </p:cNvSpPr>
          <p:nvPr/>
        </p:nvSpPr>
        <p:spPr bwMode="auto">
          <a:xfrm>
            <a:off x="1700213" y="-182563"/>
            <a:ext cx="304800" cy="304801"/>
          </a:xfrm>
          <a:prstGeom prst="rect">
            <a:avLst/>
          </a:prstGeom>
          <a:noFill/>
          <a:ln w="9525">
            <a:noFill/>
            <a:miter lim="800000"/>
            <a:headEnd/>
            <a:tailEnd/>
          </a:ln>
        </p:spPr>
        <p:txBody>
          <a:bodyPr/>
          <a:lstStyle/>
          <a:p>
            <a:pPr eaLnBrk="0" fontAlgn="base" hangingPunct="0">
              <a:spcBef>
                <a:spcPct val="0"/>
              </a:spcBef>
              <a:spcAft>
                <a:spcPct val="0"/>
              </a:spcAft>
            </a:pPr>
            <a:endParaRPr lang="en-US" sz="2400">
              <a:solidFill>
                <a:prstClr val="black"/>
              </a:solidFill>
              <a:latin typeface="Arial" charset="0"/>
              <a:ea typeface="MS PGothic" pitchFamily="34" charset="-128"/>
              <a:cs typeface="Arial" charset="0"/>
            </a:endParaRPr>
          </a:p>
        </p:txBody>
      </p:sp>
      <p:sp>
        <p:nvSpPr>
          <p:cNvPr id="802821" name="AutoShape 13" descr="Related image"/>
          <p:cNvSpPr>
            <a:spLocks noChangeAspect="1" noChangeArrowheads="1"/>
          </p:cNvSpPr>
          <p:nvPr/>
        </p:nvSpPr>
        <p:spPr bwMode="auto">
          <a:xfrm>
            <a:off x="1700213" y="-182563"/>
            <a:ext cx="304800" cy="304801"/>
          </a:xfrm>
          <a:prstGeom prst="rect">
            <a:avLst/>
          </a:prstGeom>
          <a:noFill/>
          <a:ln w="9525">
            <a:noFill/>
            <a:miter lim="800000"/>
            <a:headEnd/>
            <a:tailEnd/>
          </a:ln>
        </p:spPr>
        <p:txBody>
          <a:bodyPr/>
          <a:lstStyle/>
          <a:p>
            <a:pPr eaLnBrk="0" fontAlgn="base" hangingPunct="0">
              <a:spcBef>
                <a:spcPct val="0"/>
              </a:spcBef>
              <a:spcAft>
                <a:spcPct val="0"/>
              </a:spcAft>
            </a:pPr>
            <a:endParaRPr lang="en-US" sz="2400">
              <a:solidFill>
                <a:prstClr val="black"/>
              </a:solidFill>
              <a:latin typeface="Arial" charset="0"/>
              <a:ea typeface="MS PGothic" pitchFamily="34" charset="-128"/>
              <a:cs typeface="Arial" charset="0"/>
            </a:endParaRPr>
          </a:p>
        </p:txBody>
      </p:sp>
      <p:sp>
        <p:nvSpPr>
          <p:cNvPr id="802824" name="TextBox 2"/>
          <p:cNvSpPr txBox="1">
            <a:spLocks noChangeArrowheads="1"/>
          </p:cNvSpPr>
          <p:nvPr/>
        </p:nvSpPr>
        <p:spPr bwMode="auto">
          <a:xfrm flipV="1">
            <a:off x="2005014" y="5970588"/>
            <a:ext cx="7978775" cy="369332"/>
          </a:xfrm>
          <a:prstGeom prst="rect">
            <a:avLst/>
          </a:prstGeom>
          <a:noFill/>
          <a:ln w="9525">
            <a:noFill/>
            <a:miter lim="800000"/>
            <a:headEnd/>
            <a:tailEnd/>
          </a:ln>
        </p:spPr>
        <p:txBody>
          <a:bodyPr>
            <a:spAutoFit/>
          </a:bodyPr>
          <a:lstStyle/>
          <a:p>
            <a:pPr algn="ctr" eaLnBrk="0" fontAlgn="base" hangingPunct="0">
              <a:spcBef>
                <a:spcPct val="0"/>
              </a:spcBef>
              <a:spcAft>
                <a:spcPct val="0"/>
              </a:spcAft>
            </a:pPr>
            <a:endParaRPr lang="en-US">
              <a:solidFill>
                <a:srgbClr val="FFFF00"/>
              </a:solidFill>
              <a:latin typeface="Arial" charset="0"/>
              <a:ea typeface="MS PGothic" pitchFamily="34" charset="-128"/>
              <a:cs typeface="Arial" charset="0"/>
            </a:endParaRPr>
          </a:p>
        </p:txBody>
      </p:sp>
      <p:pic>
        <p:nvPicPr>
          <p:cNvPr id="3" name="Picture 2">
            <a:extLst>
              <a:ext uri="{FF2B5EF4-FFF2-40B4-BE49-F238E27FC236}">
                <a16:creationId xmlns:a16="http://schemas.microsoft.com/office/drawing/2014/main" id="{F69DF94F-4664-4F8D-8E92-6963F845AF5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05013" y="2386834"/>
            <a:ext cx="7773074" cy="3017782"/>
          </a:xfrm>
          <a:prstGeom prst="rect">
            <a:avLst/>
          </a:prstGeom>
        </p:spPr>
      </p:pic>
      <p:graphicFrame>
        <p:nvGraphicFramePr>
          <p:cNvPr id="8" name="Object 1">
            <a:extLst>
              <a:ext uri="{FF2B5EF4-FFF2-40B4-BE49-F238E27FC236}">
                <a16:creationId xmlns:a16="http://schemas.microsoft.com/office/drawing/2014/main" id="{4240CB24-AEA1-4B5C-9353-29A1EFED2BC1}"/>
              </a:ext>
            </a:extLst>
          </p:cNvPr>
          <p:cNvGraphicFramePr>
            <a:graphicFrameLocks noChangeAspect="1"/>
          </p:cNvGraphicFramePr>
          <p:nvPr>
            <p:extLst>
              <p:ext uri="{D42A27DB-BD31-4B8C-83A1-F6EECF244321}">
                <p14:modId xmlns:p14="http://schemas.microsoft.com/office/powerpoint/2010/main" val="3679019358"/>
              </p:ext>
            </p:extLst>
          </p:nvPr>
        </p:nvGraphicFramePr>
        <p:xfrm>
          <a:off x="180975" y="6146396"/>
          <a:ext cx="457200" cy="535882"/>
        </p:xfrm>
        <a:graphic>
          <a:graphicData uri="http://schemas.openxmlformats.org/presentationml/2006/ole">
            <mc:AlternateContent xmlns:mc="http://schemas.openxmlformats.org/markup-compatibility/2006">
              <mc:Choice xmlns:v="urn:schemas-microsoft-com:vml" Requires="v">
                <p:oleObj spid="_x0000_s36871" name="Bitmap Image" r:id="rId5" imgW="2772162" imgH="3153215" progId="Paint.Picture">
                  <p:embed/>
                </p:oleObj>
              </mc:Choice>
              <mc:Fallback>
                <p:oleObj name="Bitmap Image" r:id="rId5" imgW="2772162" imgH="3153215" progId="Paint.Picture">
                  <p:embed/>
                  <p:pic>
                    <p:nvPicPr>
                      <p:cNvPr id="12" name="Object 1">
                        <a:extLst>
                          <a:ext uri="{FF2B5EF4-FFF2-40B4-BE49-F238E27FC236}">
                            <a16:creationId xmlns:a16="http://schemas.microsoft.com/office/drawing/2014/main" id="{26E1E61F-E987-411F-A14F-F1EF5CEA559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0975" y="6146396"/>
                        <a:ext cx="457200" cy="535882"/>
                      </a:xfrm>
                      <a:prstGeom prst="rect">
                        <a:avLst/>
                      </a:prstGeom>
                      <a:noFill/>
                      <a:extLst/>
                    </p:spPr>
                  </p:pic>
                </p:oleObj>
              </mc:Fallback>
            </mc:AlternateContent>
          </a:graphicData>
        </a:graphic>
      </p:graphicFrame>
    </p:spTree>
    <p:extLst>
      <p:ext uri="{BB962C8B-B14F-4D97-AF65-F5344CB8AC3E}">
        <p14:creationId xmlns:p14="http://schemas.microsoft.com/office/powerpoint/2010/main" val="183265256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70049" name="Rectangle 4"/>
          <p:cNvSpPr>
            <a:spLocks noChangeArrowheads="1"/>
          </p:cNvSpPr>
          <p:nvPr/>
        </p:nvSpPr>
        <p:spPr bwMode="auto">
          <a:xfrm>
            <a:off x="4224338" y="476251"/>
            <a:ext cx="3600450" cy="504825"/>
          </a:xfrm>
          <a:prstGeom prst="rect">
            <a:avLst/>
          </a:prstGeom>
          <a:noFill/>
          <a:ln w="9525">
            <a:noFill/>
            <a:miter lim="800000"/>
            <a:headEnd/>
            <a:tailEnd/>
          </a:ln>
        </p:spPr>
        <p:txBody>
          <a:bodyPr lIns="0" tIns="0" rIns="0" bIns="0"/>
          <a:lstStyle/>
          <a:p>
            <a:pPr algn="ctr" fontAlgn="base">
              <a:lnSpc>
                <a:spcPts val="3200"/>
              </a:lnSpc>
              <a:spcBef>
                <a:spcPct val="0"/>
              </a:spcBef>
              <a:spcAft>
                <a:spcPct val="0"/>
              </a:spcAft>
            </a:pPr>
            <a:r>
              <a:rPr lang="en-GB" altLang="en-US" sz="3600" b="1">
                <a:solidFill>
                  <a:prstClr val="white"/>
                </a:solidFill>
                <a:latin typeface="Calibri" pitchFamily="34" charset="0"/>
                <a:ea typeface="MS PGothic" pitchFamily="34" charset="-128"/>
                <a:cs typeface="Arial" charset="0"/>
              </a:rPr>
              <a:t>Aim</a:t>
            </a:r>
            <a:endParaRPr lang="en-US" altLang="en-US" sz="3600" b="1">
              <a:solidFill>
                <a:prstClr val="white"/>
              </a:solidFill>
              <a:latin typeface="Calibri" pitchFamily="34" charset="0"/>
              <a:ea typeface="MS PGothic" pitchFamily="34" charset="-128"/>
              <a:cs typeface="Arial" charset="0"/>
            </a:endParaRPr>
          </a:p>
        </p:txBody>
      </p:sp>
      <p:sp>
        <p:nvSpPr>
          <p:cNvPr id="770050" name="Rectangle 9"/>
          <p:cNvSpPr>
            <a:spLocks noChangeArrowheads="1"/>
          </p:cNvSpPr>
          <p:nvPr/>
        </p:nvSpPr>
        <p:spPr bwMode="auto">
          <a:xfrm>
            <a:off x="2208214" y="1196976"/>
            <a:ext cx="7705725" cy="2879725"/>
          </a:xfrm>
          <a:prstGeom prst="rect">
            <a:avLst/>
          </a:prstGeom>
          <a:noFill/>
          <a:ln w="9525">
            <a:noFill/>
            <a:miter lim="800000"/>
            <a:headEnd/>
            <a:tailEnd/>
          </a:ln>
        </p:spPr>
        <p:txBody>
          <a:bodyPr/>
          <a:lstStyle/>
          <a:p>
            <a:pPr algn="ctr" eaLnBrk="0" fontAlgn="base" hangingPunct="0">
              <a:spcBef>
                <a:spcPct val="0"/>
              </a:spcBef>
              <a:spcAft>
                <a:spcPct val="0"/>
              </a:spcAft>
            </a:pPr>
            <a:r>
              <a:rPr lang="en-GB" altLang="en-US" sz="3200" b="1">
                <a:solidFill>
                  <a:prstClr val="white"/>
                </a:solidFill>
                <a:latin typeface="Calibri" pitchFamily="34" charset="0"/>
                <a:ea typeface="MS PGothic" pitchFamily="34" charset="-128"/>
                <a:cs typeface="Arial" charset="0"/>
              </a:rPr>
              <a:t>To provide those working in the licensed industry with an awareness of vulnerability and their responsibilities towards people visiting their premises</a:t>
            </a:r>
            <a:endParaRPr lang="en-GB" altLang="en-US" sz="3200" b="1">
              <a:solidFill>
                <a:prstClr val="black"/>
              </a:solidFill>
              <a:latin typeface="Calibri" pitchFamily="34" charset="0"/>
              <a:ea typeface="MS PGothic" pitchFamily="34" charset="-128"/>
              <a:cs typeface="Arial" charset="0"/>
            </a:endParaRPr>
          </a:p>
        </p:txBody>
      </p:sp>
      <p:pic>
        <p:nvPicPr>
          <p:cNvPr id="3" name="Picture 2">
            <a:extLst>
              <a:ext uri="{FF2B5EF4-FFF2-40B4-BE49-F238E27FC236}">
                <a16:creationId xmlns:a16="http://schemas.microsoft.com/office/drawing/2014/main" id="{96DD3589-B725-4292-B207-A4ED134220B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98640" y="4064088"/>
            <a:ext cx="8663167" cy="2206943"/>
          </a:xfrm>
          <a:prstGeom prst="rect">
            <a:avLst/>
          </a:prstGeom>
        </p:spPr>
      </p:pic>
      <p:graphicFrame>
        <p:nvGraphicFramePr>
          <p:cNvPr id="8" name="Object 1">
            <a:extLst>
              <a:ext uri="{FF2B5EF4-FFF2-40B4-BE49-F238E27FC236}">
                <a16:creationId xmlns:a16="http://schemas.microsoft.com/office/drawing/2014/main" id="{A727604F-4D3D-46A1-B1A8-0F8374A09E36}"/>
              </a:ext>
            </a:extLst>
          </p:cNvPr>
          <p:cNvGraphicFramePr>
            <a:graphicFrameLocks noChangeAspect="1"/>
          </p:cNvGraphicFramePr>
          <p:nvPr>
            <p:extLst>
              <p:ext uri="{D42A27DB-BD31-4B8C-83A1-F6EECF244321}">
                <p14:modId xmlns:p14="http://schemas.microsoft.com/office/powerpoint/2010/main" val="3679019358"/>
              </p:ext>
            </p:extLst>
          </p:nvPr>
        </p:nvGraphicFramePr>
        <p:xfrm>
          <a:off x="180975" y="6146396"/>
          <a:ext cx="457200" cy="535882"/>
        </p:xfrm>
        <a:graphic>
          <a:graphicData uri="http://schemas.openxmlformats.org/presentationml/2006/ole">
            <mc:AlternateContent xmlns:mc="http://schemas.openxmlformats.org/markup-compatibility/2006">
              <mc:Choice xmlns:v="urn:schemas-microsoft-com:vml" Requires="v">
                <p:oleObj spid="_x0000_s21511" name="Bitmap Image" r:id="rId5" imgW="2772162" imgH="3153215" progId="Paint.Picture">
                  <p:embed/>
                </p:oleObj>
              </mc:Choice>
              <mc:Fallback>
                <p:oleObj name="Bitmap Image" r:id="rId5" imgW="2772162" imgH="3153215" progId="Paint.Picture">
                  <p:embed/>
                  <p:pic>
                    <p:nvPicPr>
                      <p:cNvPr id="12" name="Object 1">
                        <a:extLst>
                          <a:ext uri="{FF2B5EF4-FFF2-40B4-BE49-F238E27FC236}">
                            <a16:creationId xmlns:a16="http://schemas.microsoft.com/office/drawing/2014/main" id="{26E1E61F-E987-411F-A14F-F1EF5CEA559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0975" y="6146396"/>
                        <a:ext cx="457200" cy="535882"/>
                      </a:xfrm>
                      <a:prstGeom prst="rect">
                        <a:avLst/>
                      </a:prstGeom>
                      <a:noFill/>
                      <a:extLst/>
                    </p:spPr>
                  </p:pic>
                </p:oleObj>
              </mc:Fallback>
            </mc:AlternateContent>
          </a:graphicData>
        </a:graphic>
      </p:graphicFrame>
    </p:spTree>
    <p:extLst>
      <p:ext uri="{BB962C8B-B14F-4D97-AF65-F5344CB8AC3E}">
        <p14:creationId xmlns:p14="http://schemas.microsoft.com/office/powerpoint/2010/main" val="159697263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72097" name="Rectangle 5"/>
          <p:cNvSpPr>
            <a:spLocks noChangeArrowheads="1"/>
          </p:cNvSpPr>
          <p:nvPr/>
        </p:nvSpPr>
        <p:spPr bwMode="auto">
          <a:xfrm>
            <a:off x="1524000" y="476251"/>
            <a:ext cx="9144000" cy="792163"/>
          </a:xfrm>
          <a:prstGeom prst="rect">
            <a:avLst/>
          </a:prstGeom>
          <a:noFill/>
          <a:ln w="9525">
            <a:noFill/>
            <a:miter lim="800000"/>
            <a:headEnd/>
            <a:tailEnd/>
          </a:ln>
        </p:spPr>
        <p:txBody>
          <a:bodyPr lIns="0" tIns="0" rIns="0" bIns="0"/>
          <a:lstStyle/>
          <a:p>
            <a:pPr algn="ctr" fontAlgn="base">
              <a:lnSpc>
                <a:spcPts val="3200"/>
              </a:lnSpc>
              <a:spcBef>
                <a:spcPct val="0"/>
              </a:spcBef>
              <a:spcAft>
                <a:spcPct val="0"/>
              </a:spcAft>
            </a:pPr>
            <a:r>
              <a:rPr lang="en-GB" altLang="en-US" sz="3600" b="1">
                <a:solidFill>
                  <a:prstClr val="white"/>
                </a:solidFill>
                <a:latin typeface="Calibri" pitchFamily="34" charset="0"/>
                <a:ea typeface="MS PGothic" pitchFamily="34" charset="-128"/>
                <a:cs typeface="Arial" charset="0"/>
              </a:rPr>
              <a:t>Objectives</a:t>
            </a:r>
            <a:endParaRPr lang="en-US" altLang="en-US" sz="3600" b="1">
              <a:solidFill>
                <a:prstClr val="white"/>
              </a:solidFill>
              <a:latin typeface="Calibri" pitchFamily="34" charset="0"/>
              <a:ea typeface="MS PGothic" pitchFamily="34" charset="-128"/>
              <a:cs typeface="Arial" charset="0"/>
            </a:endParaRPr>
          </a:p>
        </p:txBody>
      </p:sp>
      <p:sp>
        <p:nvSpPr>
          <p:cNvPr id="3" name="Rectangle 1"/>
          <p:cNvSpPr>
            <a:spLocks noChangeArrowheads="1"/>
          </p:cNvSpPr>
          <p:nvPr/>
        </p:nvSpPr>
        <p:spPr bwMode="auto">
          <a:xfrm>
            <a:off x="2100264" y="1271589"/>
            <a:ext cx="7991475" cy="4008437"/>
          </a:xfrm>
          <a:prstGeom prst="rect">
            <a:avLst/>
          </a:prstGeom>
          <a:noFill/>
          <a:ln w="9525">
            <a:noFill/>
            <a:miter lim="800000"/>
            <a:headEnd/>
            <a:tailEnd/>
          </a:ln>
        </p:spPr>
        <p:txBody>
          <a:bodyPr/>
          <a:lstStyle/>
          <a:p>
            <a:pPr marL="342900" indent="-342900" eaLnBrk="0" fontAlgn="base" hangingPunct="0">
              <a:spcBef>
                <a:spcPct val="0"/>
              </a:spcBef>
              <a:spcAft>
                <a:spcPct val="0"/>
              </a:spcAft>
              <a:buClr>
                <a:prstClr val="white"/>
              </a:buClr>
              <a:buFont typeface="Arial" panose="020B0604020202020204" pitchFamily="34" charset="0"/>
              <a:buChar char="•"/>
              <a:defRPr/>
            </a:pPr>
            <a:r>
              <a:rPr lang="en-GB" sz="2400" b="1" dirty="0">
                <a:solidFill>
                  <a:prstClr val="white"/>
                </a:solidFill>
                <a:latin typeface="Calibri" panose="020F0502020204030204" pitchFamily="34" charset="0"/>
                <a:ea typeface="MS PGothic" pitchFamily="34" charset="-128"/>
                <a:cs typeface="Arial" panose="020B0604020202020204" pitchFamily="34" charset="0"/>
              </a:rPr>
              <a:t>Explore what vulnerability is within the Licensed Economy and how to identify it</a:t>
            </a:r>
            <a:endParaRPr lang="en-GB" altLang="en-US" sz="2400" b="1" dirty="0">
              <a:solidFill>
                <a:prstClr val="white"/>
              </a:solidFill>
              <a:latin typeface="Calibri" panose="020F0502020204030204" pitchFamily="34" charset="0"/>
              <a:ea typeface="MS PGothic" pitchFamily="34" charset="-128"/>
              <a:cs typeface="Arial" panose="020B0604020202020204" pitchFamily="34" charset="0"/>
            </a:endParaRPr>
          </a:p>
          <a:p>
            <a:pPr eaLnBrk="0" fontAlgn="base" hangingPunct="0">
              <a:spcBef>
                <a:spcPct val="0"/>
              </a:spcBef>
              <a:spcAft>
                <a:spcPct val="0"/>
              </a:spcAft>
              <a:buClr>
                <a:prstClr val="white"/>
              </a:buClr>
              <a:defRPr/>
            </a:pPr>
            <a:endParaRPr lang="en-GB" altLang="en-US" sz="2400" b="1" dirty="0">
              <a:solidFill>
                <a:prstClr val="white"/>
              </a:solidFill>
              <a:latin typeface="Calibri" panose="020F0502020204030204" pitchFamily="34" charset="0"/>
              <a:ea typeface="MS PGothic" pitchFamily="34" charset="-128"/>
              <a:cs typeface="Arial" panose="020B0604020202020204" pitchFamily="34" charset="0"/>
            </a:endParaRPr>
          </a:p>
          <a:p>
            <a:pPr marL="342900" indent="-342900" eaLnBrk="0" fontAlgn="base" hangingPunct="0">
              <a:spcBef>
                <a:spcPct val="0"/>
              </a:spcBef>
              <a:spcAft>
                <a:spcPct val="0"/>
              </a:spcAft>
              <a:buClr>
                <a:prstClr val="white"/>
              </a:buClr>
              <a:buFont typeface="Arial" panose="020B0604020202020204" pitchFamily="34" charset="0"/>
              <a:buChar char="•"/>
              <a:defRPr/>
            </a:pPr>
            <a:r>
              <a:rPr lang="en-GB" sz="2400" b="1" dirty="0">
                <a:solidFill>
                  <a:prstClr val="white"/>
                </a:solidFill>
                <a:latin typeface="Calibri" panose="020F0502020204030204" pitchFamily="34" charset="0"/>
                <a:ea typeface="MS PGothic" pitchFamily="34" charset="-128"/>
                <a:cs typeface="Arial" panose="020B0604020202020204" pitchFamily="34" charset="0"/>
              </a:rPr>
              <a:t>Identify interventions that assist in preventing and reducing harm to vulnerable people in licensed premises</a:t>
            </a:r>
          </a:p>
          <a:p>
            <a:pPr marL="342900" indent="-342900" eaLnBrk="0" fontAlgn="base" hangingPunct="0">
              <a:spcBef>
                <a:spcPct val="0"/>
              </a:spcBef>
              <a:spcAft>
                <a:spcPct val="0"/>
              </a:spcAft>
              <a:buClr>
                <a:prstClr val="white"/>
              </a:buClr>
              <a:buFont typeface="Wingdings" pitchFamily="2" charset="2"/>
              <a:buChar char="Ø"/>
              <a:defRPr/>
            </a:pPr>
            <a:endParaRPr lang="en-GB" sz="2400" dirty="0">
              <a:solidFill>
                <a:prstClr val="white"/>
              </a:solidFill>
              <a:latin typeface="Calibri" panose="020F0502020204030204" pitchFamily="34" charset="0"/>
              <a:ea typeface="MS PGothic" pitchFamily="34" charset="-128"/>
              <a:cs typeface="Arial" charset="0"/>
            </a:endParaRPr>
          </a:p>
          <a:p>
            <a:pPr eaLnBrk="0" fontAlgn="base" hangingPunct="0">
              <a:spcBef>
                <a:spcPct val="0"/>
              </a:spcBef>
              <a:spcAft>
                <a:spcPct val="0"/>
              </a:spcAft>
              <a:buClr>
                <a:prstClr val="white"/>
              </a:buClr>
              <a:defRPr/>
            </a:pPr>
            <a:endParaRPr lang="en-GB" sz="2400" dirty="0">
              <a:solidFill>
                <a:prstClr val="white"/>
              </a:solidFill>
              <a:latin typeface="Calibri" panose="020F0502020204030204" pitchFamily="34" charset="0"/>
              <a:ea typeface="MS PGothic" pitchFamily="34" charset="-128"/>
              <a:cs typeface="Arial" charset="0"/>
            </a:endParaRPr>
          </a:p>
          <a:p>
            <a:pPr eaLnBrk="0" fontAlgn="base" hangingPunct="0">
              <a:spcBef>
                <a:spcPct val="0"/>
              </a:spcBef>
              <a:spcAft>
                <a:spcPct val="0"/>
              </a:spcAft>
              <a:buClr>
                <a:prstClr val="white"/>
              </a:buClr>
              <a:defRPr/>
            </a:pPr>
            <a:endParaRPr lang="en-GB" sz="2400" dirty="0">
              <a:solidFill>
                <a:prstClr val="white"/>
              </a:solidFill>
              <a:latin typeface="Calibri" panose="020F0502020204030204" pitchFamily="34" charset="0"/>
              <a:ea typeface="MS PGothic" pitchFamily="34" charset="-128"/>
              <a:cs typeface="Arial" charset="0"/>
            </a:endParaRPr>
          </a:p>
          <a:p>
            <a:pPr eaLnBrk="0" fontAlgn="base" hangingPunct="0">
              <a:spcBef>
                <a:spcPct val="0"/>
              </a:spcBef>
              <a:spcAft>
                <a:spcPct val="0"/>
              </a:spcAft>
              <a:buClr>
                <a:prstClr val="white"/>
              </a:buClr>
              <a:defRPr/>
            </a:pPr>
            <a:endParaRPr lang="en-GB" altLang="en-US" sz="2400" b="1" dirty="0">
              <a:solidFill>
                <a:prstClr val="white"/>
              </a:solidFill>
              <a:latin typeface="Arial" charset="0"/>
              <a:ea typeface="MS PGothic" pitchFamily="34" charset="-128"/>
              <a:cs typeface="Arial" charset="0"/>
            </a:endParaRPr>
          </a:p>
        </p:txBody>
      </p:sp>
      <p:pic>
        <p:nvPicPr>
          <p:cNvPr id="4" name="Picture 3">
            <a:extLst>
              <a:ext uri="{FF2B5EF4-FFF2-40B4-BE49-F238E27FC236}">
                <a16:creationId xmlns:a16="http://schemas.microsoft.com/office/drawing/2014/main" id="{8E683151-1610-4DCA-8964-B77D7926B89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27498" y="3745760"/>
            <a:ext cx="4737003" cy="2755631"/>
          </a:xfrm>
          <a:prstGeom prst="rect">
            <a:avLst/>
          </a:prstGeom>
        </p:spPr>
      </p:pic>
      <p:graphicFrame>
        <p:nvGraphicFramePr>
          <p:cNvPr id="6" name="Object 1">
            <a:extLst>
              <a:ext uri="{FF2B5EF4-FFF2-40B4-BE49-F238E27FC236}">
                <a16:creationId xmlns:a16="http://schemas.microsoft.com/office/drawing/2014/main" id="{BFF6E692-EB2F-4E23-9218-FE5E57E1BB5C}"/>
              </a:ext>
            </a:extLst>
          </p:cNvPr>
          <p:cNvGraphicFramePr>
            <a:graphicFrameLocks noChangeAspect="1"/>
          </p:cNvGraphicFramePr>
          <p:nvPr>
            <p:extLst>
              <p:ext uri="{D42A27DB-BD31-4B8C-83A1-F6EECF244321}">
                <p14:modId xmlns:p14="http://schemas.microsoft.com/office/powerpoint/2010/main" val="3679019358"/>
              </p:ext>
            </p:extLst>
          </p:nvPr>
        </p:nvGraphicFramePr>
        <p:xfrm>
          <a:off x="180975" y="6146396"/>
          <a:ext cx="457200" cy="535882"/>
        </p:xfrm>
        <a:graphic>
          <a:graphicData uri="http://schemas.openxmlformats.org/presentationml/2006/ole">
            <mc:AlternateContent xmlns:mc="http://schemas.openxmlformats.org/markup-compatibility/2006">
              <mc:Choice xmlns:v="urn:schemas-microsoft-com:vml" Requires="v">
                <p:oleObj spid="_x0000_s22535" name="Bitmap Image" r:id="rId5" imgW="2772162" imgH="3153215" progId="Paint.Picture">
                  <p:embed/>
                </p:oleObj>
              </mc:Choice>
              <mc:Fallback>
                <p:oleObj name="Bitmap Image" r:id="rId5" imgW="2772162" imgH="3153215" progId="Paint.Picture">
                  <p:embed/>
                  <p:pic>
                    <p:nvPicPr>
                      <p:cNvPr id="12" name="Object 1">
                        <a:extLst>
                          <a:ext uri="{FF2B5EF4-FFF2-40B4-BE49-F238E27FC236}">
                            <a16:creationId xmlns:a16="http://schemas.microsoft.com/office/drawing/2014/main" id="{26E1E61F-E987-411F-A14F-F1EF5CEA559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0975" y="6146396"/>
                        <a:ext cx="457200" cy="535882"/>
                      </a:xfrm>
                      <a:prstGeom prst="rect">
                        <a:avLst/>
                      </a:prstGeom>
                      <a:noFill/>
                      <a:extLst/>
                    </p:spPr>
                  </p:pic>
                </p:oleObj>
              </mc:Fallback>
            </mc:AlternateContent>
          </a:graphicData>
        </a:graphic>
      </p:graphicFrame>
    </p:spTree>
    <p:extLst>
      <p:ext uri="{BB962C8B-B14F-4D97-AF65-F5344CB8AC3E}">
        <p14:creationId xmlns:p14="http://schemas.microsoft.com/office/powerpoint/2010/main" val="261029024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74145" name="Rectangle 3"/>
          <p:cNvSpPr txBox="1">
            <a:spLocks noChangeArrowheads="1"/>
          </p:cNvSpPr>
          <p:nvPr/>
        </p:nvSpPr>
        <p:spPr bwMode="auto">
          <a:xfrm>
            <a:off x="1951038" y="1916113"/>
            <a:ext cx="4000500" cy="5111750"/>
          </a:xfrm>
          <a:prstGeom prst="rect">
            <a:avLst/>
          </a:prstGeom>
          <a:noFill/>
          <a:ln w="9525">
            <a:noFill/>
            <a:miter lim="800000"/>
            <a:headEnd/>
            <a:tailEnd/>
          </a:ln>
        </p:spPr>
        <p:txBody>
          <a:bodyPr/>
          <a:lstStyle/>
          <a:p>
            <a:pPr marL="342900" indent="-342900" fontAlgn="base">
              <a:lnSpc>
                <a:spcPct val="90000"/>
              </a:lnSpc>
              <a:spcBef>
                <a:spcPts val="1000"/>
              </a:spcBef>
              <a:spcAft>
                <a:spcPct val="0"/>
              </a:spcAft>
              <a:buFont typeface="Arial" charset="0"/>
              <a:buChar char="•"/>
            </a:pPr>
            <a:endParaRPr lang="en-US" sz="2400" b="1">
              <a:solidFill>
                <a:prstClr val="white"/>
              </a:solidFill>
              <a:latin typeface="Century Gothic"/>
              <a:ea typeface="MS PGothic" pitchFamily="34" charset="-128"/>
              <a:cs typeface="Arial" charset="0"/>
            </a:endParaRPr>
          </a:p>
        </p:txBody>
      </p:sp>
      <p:sp>
        <p:nvSpPr>
          <p:cNvPr id="774146" name="Rectangle 4"/>
          <p:cNvSpPr>
            <a:spLocks noChangeArrowheads="1"/>
          </p:cNvSpPr>
          <p:nvPr/>
        </p:nvSpPr>
        <p:spPr bwMode="auto">
          <a:xfrm>
            <a:off x="1847851" y="1125539"/>
            <a:ext cx="8208963" cy="4954587"/>
          </a:xfrm>
          <a:prstGeom prst="rect">
            <a:avLst/>
          </a:prstGeom>
          <a:noFill/>
          <a:ln w="9525">
            <a:noFill/>
            <a:miter lim="800000"/>
            <a:headEnd/>
            <a:tailEnd/>
          </a:ln>
        </p:spPr>
        <p:txBody>
          <a:bodyPr>
            <a:spAutoFit/>
          </a:bodyPr>
          <a:lstStyle/>
          <a:p>
            <a:pPr fontAlgn="base">
              <a:spcBef>
                <a:spcPct val="0"/>
              </a:spcBef>
              <a:spcAft>
                <a:spcPct val="0"/>
              </a:spcAft>
            </a:pPr>
            <a:r>
              <a:rPr lang="en-US" altLang="en-US" sz="2000" b="1">
                <a:solidFill>
                  <a:prstClr val="white"/>
                </a:solidFill>
                <a:latin typeface="Calibri" pitchFamily="34" charset="0"/>
                <a:ea typeface="MS PGothic" pitchFamily="34" charset="-128"/>
                <a:cs typeface="Arial" charset="0"/>
              </a:rPr>
              <a:t>The 5 key principles of WAVE </a:t>
            </a:r>
          </a:p>
          <a:p>
            <a:pPr fontAlgn="base">
              <a:spcBef>
                <a:spcPct val="0"/>
              </a:spcBef>
              <a:spcAft>
                <a:spcPct val="0"/>
              </a:spcAft>
            </a:pPr>
            <a:endParaRPr lang="en-US" altLang="en-US" sz="2000" b="1">
              <a:solidFill>
                <a:prstClr val="white"/>
              </a:solidFill>
              <a:latin typeface="Calibri" pitchFamily="34" charset="0"/>
              <a:ea typeface="MS PGothic" pitchFamily="34" charset="-128"/>
              <a:cs typeface="Arial" charset="0"/>
            </a:endParaRPr>
          </a:p>
          <a:p>
            <a:pPr marL="914400" lvl="1" indent="-457200" fontAlgn="base">
              <a:spcBef>
                <a:spcPct val="0"/>
              </a:spcBef>
              <a:spcAft>
                <a:spcPct val="0"/>
              </a:spcAft>
              <a:buFont typeface="Corbel" pitchFamily="34" charset="0"/>
              <a:buAutoNum type="arabicPeriod"/>
            </a:pPr>
            <a:r>
              <a:rPr lang="en-GB" altLang="en-US" sz="2000" b="1">
                <a:solidFill>
                  <a:prstClr val="white"/>
                </a:solidFill>
                <a:latin typeface="Calibri" pitchFamily="34" charset="0"/>
                <a:ea typeface="MS PGothic" pitchFamily="34" charset="-128"/>
                <a:cs typeface="Arial" charset="0"/>
              </a:rPr>
              <a:t>Prevent/reduce violent crime linked to the licensed economy </a:t>
            </a:r>
          </a:p>
          <a:p>
            <a:pPr marL="914400" lvl="1" indent="-457200" fontAlgn="base">
              <a:spcBef>
                <a:spcPct val="0"/>
              </a:spcBef>
              <a:spcAft>
                <a:spcPct val="0"/>
              </a:spcAft>
              <a:buFont typeface="Corbel" pitchFamily="34" charset="0"/>
              <a:buAutoNum type="arabicPeriod"/>
            </a:pPr>
            <a:endParaRPr lang="en-GB" altLang="en-US" sz="2000" b="1">
              <a:solidFill>
                <a:prstClr val="white"/>
              </a:solidFill>
              <a:latin typeface="Calibri" pitchFamily="34" charset="0"/>
              <a:ea typeface="MS PGothic" pitchFamily="34" charset="-128"/>
              <a:cs typeface="Arial" charset="0"/>
            </a:endParaRPr>
          </a:p>
          <a:p>
            <a:pPr marL="914400" lvl="1" indent="-457200" fontAlgn="base">
              <a:spcBef>
                <a:spcPct val="0"/>
              </a:spcBef>
              <a:spcAft>
                <a:spcPct val="0"/>
              </a:spcAft>
              <a:buFont typeface="Corbel" pitchFamily="34" charset="0"/>
              <a:buAutoNum type="arabicPeriod"/>
            </a:pPr>
            <a:r>
              <a:rPr lang="en-GB" altLang="en-US" sz="2000" b="1">
                <a:solidFill>
                  <a:prstClr val="white"/>
                </a:solidFill>
                <a:latin typeface="Calibri" pitchFamily="34" charset="0"/>
                <a:ea typeface="MS PGothic" pitchFamily="34" charset="-128"/>
                <a:cs typeface="Arial" charset="0"/>
              </a:rPr>
              <a:t>Prevent/reduce sexual offences </a:t>
            </a:r>
          </a:p>
          <a:p>
            <a:pPr marL="914400" lvl="1" indent="-457200" fontAlgn="base">
              <a:spcBef>
                <a:spcPct val="0"/>
              </a:spcBef>
              <a:spcAft>
                <a:spcPct val="0"/>
              </a:spcAft>
              <a:buFont typeface="Corbel" pitchFamily="34" charset="0"/>
              <a:buAutoNum type="arabicPeriod"/>
            </a:pPr>
            <a:endParaRPr lang="en-GB" altLang="en-US" sz="2000" b="1">
              <a:solidFill>
                <a:prstClr val="white"/>
              </a:solidFill>
              <a:latin typeface="Calibri" pitchFamily="34" charset="0"/>
              <a:ea typeface="MS PGothic" pitchFamily="34" charset="-128"/>
              <a:cs typeface="Arial" charset="0"/>
            </a:endParaRPr>
          </a:p>
          <a:p>
            <a:pPr marL="914400" lvl="1" indent="-457200" fontAlgn="base">
              <a:spcBef>
                <a:spcPct val="0"/>
              </a:spcBef>
              <a:spcAft>
                <a:spcPct val="0"/>
              </a:spcAft>
              <a:buFont typeface="Corbel" pitchFamily="34" charset="0"/>
              <a:buAutoNum type="arabicPeriod"/>
            </a:pPr>
            <a:r>
              <a:rPr lang="en-GB" altLang="en-US" sz="2000" b="1">
                <a:solidFill>
                  <a:prstClr val="white"/>
                </a:solidFill>
                <a:latin typeface="Calibri" pitchFamily="34" charset="0"/>
                <a:ea typeface="MS PGothic" pitchFamily="34" charset="-128"/>
                <a:cs typeface="Arial" charset="0"/>
              </a:rPr>
              <a:t>Reduce preventable injury linked to alcohol and drug use in the licensed economy </a:t>
            </a:r>
          </a:p>
          <a:p>
            <a:pPr marL="914400" lvl="1" indent="-457200" fontAlgn="base">
              <a:spcBef>
                <a:spcPct val="0"/>
              </a:spcBef>
              <a:spcAft>
                <a:spcPct val="0"/>
              </a:spcAft>
              <a:buFont typeface="Corbel" pitchFamily="34" charset="0"/>
              <a:buAutoNum type="arabicPeriod"/>
            </a:pPr>
            <a:endParaRPr lang="en-GB" altLang="en-US" sz="2000" b="1">
              <a:solidFill>
                <a:prstClr val="white"/>
              </a:solidFill>
              <a:latin typeface="Calibri" pitchFamily="34" charset="0"/>
              <a:ea typeface="MS PGothic" pitchFamily="34" charset="-128"/>
              <a:cs typeface="Arial" charset="0"/>
            </a:endParaRPr>
          </a:p>
          <a:p>
            <a:pPr marL="914400" lvl="1" indent="-457200" fontAlgn="base">
              <a:spcBef>
                <a:spcPct val="0"/>
              </a:spcBef>
              <a:spcAft>
                <a:spcPct val="0"/>
              </a:spcAft>
              <a:buFont typeface="Corbel" pitchFamily="34" charset="0"/>
              <a:buAutoNum type="arabicPeriod"/>
            </a:pPr>
            <a:r>
              <a:rPr lang="en-GB" altLang="en-US" sz="2000" b="1">
                <a:solidFill>
                  <a:prstClr val="white"/>
                </a:solidFill>
                <a:latin typeface="Calibri" pitchFamily="34" charset="0"/>
                <a:ea typeface="MS PGothic" pitchFamily="34" charset="-128"/>
                <a:cs typeface="Arial" charset="0"/>
              </a:rPr>
              <a:t>Reduce opportunities for criminal activity and anti-social behaviour in licensed premises</a:t>
            </a:r>
          </a:p>
          <a:p>
            <a:pPr marL="914400" lvl="1" indent="-457200" fontAlgn="base">
              <a:spcBef>
                <a:spcPct val="0"/>
              </a:spcBef>
              <a:spcAft>
                <a:spcPct val="0"/>
              </a:spcAft>
              <a:buFont typeface="Corbel" pitchFamily="34" charset="0"/>
              <a:buAutoNum type="arabicPeriod"/>
            </a:pPr>
            <a:endParaRPr lang="en-GB" altLang="en-US" sz="2000" b="1">
              <a:solidFill>
                <a:prstClr val="white"/>
              </a:solidFill>
              <a:latin typeface="Calibri" pitchFamily="34" charset="0"/>
              <a:ea typeface="MS PGothic" pitchFamily="34" charset="-128"/>
              <a:cs typeface="Arial" charset="0"/>
            </a:endParaRPr>
          </a:p>
          <a:p>
            <a:pPr marL="914400" lvl="1" indent="-457200" fontAlgn="base">
              <a:spcBef>
                <a:spcPct val="0"/>
              </a:spcBef>
              <a:spcAft>
                <a:spcPct val="0"/>
              </a:spcAft>
              <a:buFont typeface="Corbel" pitchFamily="34" charset="0"/>
              <a:buAutoNum type="arabicPeriod"/>
            </a:pPr>
            <a:r>
              <a:rPr lang="en-GB" altLang="en-US" sz="2000" b="1">
                <a:solidFill>
                  <a:prstClr val="white"/>
                </a:solidFill>
                <a:latin typeface="Calibri" pitchFamily="34" charset="0"/>
                <a:ea typeface="MS PGothic" pitchFamily="34" charset="-128"/>
                <a:cs typeface="Arial" charset="0"/>
              </a:rPr>
              <a:t>Promote partnerships and engagement with communities and key stakeholders in the licensed economy</a:t>
            </a:r>
          </a:p>
          <a:p>
            <a:pPr fontAlgn="base">
              <a:spcBef>
                <a:spcPct val="0"/>
              </a:spcBef>
              <a:spcAft>
                <a:spcPct val="0"/>
              </a:spcAft>
            </a:pPr>
            <a:endParaRPr lang="en-GB" altLang="en-US" b="1">
              <a:solidFill>
                <a:prstClr val="black"/>
              </a:solidFill>
              <a:latin typeface="Arial" charset="0"/>
              <a:ea typeface="MS PGothic" pitchFamily="34" charset="-128"/>
              <a:cs typeface="Arial" charset="0"/>
            </a:endParaRPr>
          </a:p>
          <a:p>
            <a:pPr fontAlgn="base">
              <a:spcBef>
                <a:spcPct val="0"/>
              </a:spcBef>
              <a:spcAft>
                <a:spcPct val="0"/>
              </a:spcAft>
            </a:pPr>
            <a:endParaRPr lang="en-GB" altLang="en-US" b="1">
              <a:solidFill>
                <a:prstClr val="black"/>
              </a:solidFill>
              <a:latin typeface="Arial" charset="0"/>
              <a:ea typeface="MS PGothic" pitchFamily="34" charset="-128"/>
              <a:cs typeface="Arial" charset="0"/>
            </a:endParaRPr>
          </a:p>
        </p:txBody>
      </p:sp>
      <p:sp>
        <p:nvSpPr>
          <p:cNvPr id="774147" name="TextBox 5"/>
          <p:cNvSpPr txBox="1">
            <a:spLocks noChangeArrowheads="1"/>
          </p:cNvSpPr>
          <p:nvPr/>
        </p:nvSpPr>
        <p:spPr bwMode="auto">
          <a:xfrm>
            <a:off x="3719513" y="333376"/>
            <a:ext cx="4464050" cy="646113"/>
          </a:xfrm>
          <a:prstGeom prst="rect">
            <a:avLst/>
          </a:prstGeom>
          <a:noFill/>
          <a:ln w="9525">
            <a:noFill/>
            <a:miter lim="800000"/>
            <a:headEnd/>
            <a:tailEnd/>
          </a:ln>
        </p:spPr>
        <p:txBody>
          <a:bodyPr>
            <a:spAutoFit/>
          </a:bodyPr>
          <a:lstStyle/>
          <a:p>
            <a:pPr algn="ctr" fontAlgn="base">
              <a:spcBef>
                <a:spcPct val="0"/>
              </a:spcBef>
              <a:spcAft>
                <a:spcPct val="0"/>
              </a:spcAft>
            </a:pPr>
            <a:r>
              <a:rPr lang="en-GB" sz="3600" b="1">
                <a:solidFill>
                  <a:prstClr val="white"/>
                </a:solidFill>
                <a:latin typeface="Calibri" pitchFamily="34" charset="0"/>
                <a:ea typeface="MS PGothic" pitchFamily="34" charset="-128"/>
                <a:cs typeface="Arial" charset="0"/>
              </a:rPr>
              <a:t>Key Principles</a:t>
            </a:r>
          </a:p>
        </p:txBody>
      </p:sp>
      <p:graphicFrame>
        <p:nvGraphicFramePr>
          <p:cNvPr id="5" name="Object 1">
            <a:extLst>
              <a:ext uri="{FF2B5EF4-FFF2-40B4-BE49-F238E27FC236}">
                <a16:creationId xmlns:a16="http://schemas.microsoft.com/office/drawing/2014/main" id="{47BA47C6-BC4B-4441-B8C8-A59D745F7F90}"/>
              </a:ext>
            </a:extLst>
          </p:cNvPr>
          <p:cNvGraphicFramePr>
            <a:graphicFrameLocks noChangeAspect="1"/>
          </p:cNvGraphicFramePr>
          <p:nvPr>
            <p:extLst>
              <p:ext uri="{D42A27DB-BD31-4B8C-83A1-F6EECF244321}">
                <p14:modId xmlns:p14="http://schemas.microsoft.com/office/powerpoint/2010/main" val="3679019358"/>
              </p:ext>
            </p:extLst>
          </p:nvPr>
        </p:nvGraphicFramePr>
        <p:xfrm>
          <a:off x="180975" y="6146396"/>
          <a:ext cx="457200" cy="535882"/>
        </p:xfrm>
        <a:graphic>
          <a:graphicData uri="http://schemas.openxmlformats.org/presentationml/2006/ole">
            <mc:AlternateContent xmlns:mc="http://schemas.openxmlformats.org/markup-compatibility/2006">
              <mc:Choice xmlns:v="urn:schemas-microsoft-com:vml" Requires="v">
                <p:oleObj spid="_x0000_s23559" name="Bitmap Image" r:id="rId4" imgW="2772162" imgH="3153215" progId="Paint.Picture">
                  <p:embed/>
                </p:oleObj>
              </mc:Choice>
              <mc:Fallback>
                <p:oleObj name="Bitmap Image" r:id="rId4" imgW="2772162" imgH="3153215" progId="Paint.Picture">
                  <p:embed/>
                  <p:pic>
                    <p:nvPicPr>
                      <p:cNvPr id="12" name="Object 1">
                        <a:extLst>
                          <a:ext uri="{FF2B5EF4-FFF2-40B4-BE49-F238E27FC236}">
                            <a16:creationId xmlns:a16="http://schemas.microsoft.com/office/drawing/2014/main" id="{26E1E61F-E987-411F-A14F-F1EF5CEA559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0975" y="6146396"/>
                        <a:ext cx="457200" cy="535882"/>
                      </a:xfrm>
                      <a:prstGeom prst="rect">
                        <a:avLst/>
                      </a:prstGeom>
                      <a:noFill/>
                      <a:extLst/>
                    </p:spPr>
                  </p:pic>
                </p:oleObj>
              </mc:Fallback>
            </mc:AlternateContent>
          </a:graphicData>
        </a:graphic>
      </p:graphicFrame>
    </p:spTree>
    <p:extLst>
      <p:ext uri="{BB962C8B-B14F-4D97-AF65-F5344CB8AC3E}">
        <p14:creationId xmlns:p14="http://schemas.microsoft.com/office/powerpoint/2010/main" val="129258418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76193" name="Rectangle 5"/>
          <p:cNvSpPr>
            <a:spLocks noChangeArrowheads="1"/>
          </p:cNvSpPr>
          <p:nvPr/>
        </p:nvSpPr>
        <p:spPr bwMode="auto">
          <a:xfrm>
            <a:off x="1585914" y="765175"/>
            <a:ext cx="9217025" cy="865188"/>
          </a:xfrm>
          <a:prstGeom prst="rect">
            <a:avLst/>
          </a:prstGeom>
          <a:noFill/>
          <a:ln w="9525">
            <a:noFill/>
            <a:miter lim="800000"/>
            <a:headEnd/>
            <a:tailEnd/>
          </a:ln>
        </p:spPr>
        <p:txBody>
          <a:bodyPr lIns="0" tIns="0" rIns="0" bIns="0"/>
          <a:lstStyle/>
          <a:p>
            <a:pPr algn="ctr" fontAlgn="base">
              <a:lnSpc>
                <a:spcPts val="3200"/>
              </a:lnSpc>
              <a:spcBef>
                <a:spcPct val="0"/>
              </a:spcBef>
              <a:spcAft>
                <a:spcPct val="0"/>
              </a:spcAft>
            </a:pPr>
            <a:r>
              <a:rPr lang="en-GB" altLang="en-US" sz="3600" b="1">
                <a:solidFill>
                  <a:prstClr val="white"/>
                </a:solidFill>
                <a:latin typeface="Calibri" pitchFamily="34" charset="0"/>
                <a:ea typeface="MS PGothic" pitchFamily="34" charset="-128"/>
                <a:cs typeface="Arial" charset="0"/>
              </a:rPr>
              <a:t>Vulnerability</a:t>
            </a:r>
            <a:endParaRPr lang="en-US" altLang="en-US" sz="3600" b="1">
              <a:solidFill>
                <a:prstClr val="white"/>
              </a:solidFill>
              <a:latin typeface="Calibri" pitchFamily="34" charset="0"/>
              <a:ea typeface="MS PGothic" pitchFamily="34" charset="-128"/>
              <a:cs typeface="Arial" charset="0"/>
            </a:endParaRPr>
          </a:p>
        </p:txBody>
      </p:sp>
      <p:sp>
        <p:nvSpPr>
          <p:cNvPr id="776194" name="Rectangle 6"/>
          <p:cNvSpPr>
            <a:spLocks noChangeArrowheads="1"/>
          </p:cNvSpPr>
          <p:nvPr/>
        </p:nvSpPr>
        <p:spPr bwMode="auto">
          <a:xfrm>
            <a:off x="1919288" y="1628775"/>
            <a:ext cx="7993062" cy="913070"/>
          </a:xfrm>
          <a:prstGeom prst="rect">
            <a:avLst/>
          </a:prstGeom>
          <a:noFill/>
          <a:ln w="88900" algn="ctr">
            <a:noFill/>
            <a:miter lim="800000"/>
            <a:headEnd/>
            <a:tailEnd/>
          </a:ln>
        </p:spPr>
        <p:txBody>
          <a:bodyPr>
            <a:spAutoFit/>
          </a:bodyPr>
          <a:lstStyle/>
          <a:p>
            <a:pPr lvl="1" algn="ctr" fontAlgn="base">
              <a:lnSpc>
                <a:spcPts val="3200"/>
              </a:lnSpc>
              <a:spcBef>
                <a:spcPts val="1000"/>
              </a:spcBef>
              <a:spcAft>
                <a:spcPct val="0"/>
              </a:spcAft>
              <a:buClr>
                <a:srgbClr val="FF6600"/>
              </a:buClr>
            </a:pPr>
            <a:r>
              <a:rPr lang="en-GB" altLang="en-US" sz="2400" b="1">
                <a:solidFill>
                  <a:prstClr val="white"/>
                </a:solidFill>
                <a:latin typeface="Calibri" pitchFamily="34" charset="0"/>
                <a:ea typeface="MS PGothic" pitchFamily="34" charset="-128"/>
                <a:cs typeface="Arial" charset="0"/>
              </a:rPr>
              <a:t>Anyone exposed to the possibility of being attacked or harmed, either Physically or Emotionally</a:t>
            </a:r>
            <a:endParaRPr lang="en-GB" altLang="en-US" sz="2400">
              <a:solidFill>
                <a:prstClr val="white"/>
              </a:solidFill>
              <a:latin typeface="Calibri" pitchFamily="34" charset="0"/>
              <a:ea typeface="MS PGothic" pitchFamily="34" charset="-128"/>
              <a:cs typeface="Arial" charset="0"/>
            </a:endParaRPr>
          </a:p>
        </p:txBody>
      </p:sp>
      <p:pic>
        <p:nvPicPr>
          <p:cNvPr id="3" name="Picture 2">
            <a:extLst>
              <a:ext uri="{FF2B5EF4-FFF2-40B4-BE49-F238E27FC236}">
                <a16:creationId xmlns:a16="http://schemas.microsoft.com/office/drawing/2014/main" id="{23245E9C-D606-4637-BE13-33AC1D888E1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14663" y="3746441"/>
            <a:ext cx="8559526" cy="2536156"/>
          </a:xfrm>
          <a:prstGeom prst="rect">
            <a:avLst/>
          </a:prstGeom>
        </p:spPr>
      </p:pic>
      <p:graphicFrame>
        <p:nvGraphicFramePr>
          <p:cNvPr id="6" name="Object 1">
            <a:extLst>
              <a:ext uri="{FF2B5EF4-FFF2-40B4-BE49-F238E27FC236}">
                <a16:creationId xmlns:a16="http://schemas.microsoft.com/office/drawing/2014/main" id="{92F7DA9B-EEA3-462D-A11E-33E67600CC9B}"/>
              </a:ext>
            </a:extLst>
          </p:cNvPr>
          <p:cNvGraphicFramePr>
            <a:graphicFrameLocks noChangeAspect="1"/>
          </p:cNvGraphicFramePr>
          <p:nvPr>
            <p:extLst>
              <p:ext uri="{D42A27DB-BD31-4B8C-83A1-F6EECF244321}">
                <p14:modId xmlns:p14="http://schemas.microsoft.com/office/powerpoint/2010/main" val="3679019358"/>
              </p:ext>
            </p:extLst>
          </p:nvPr>
        </p:nvGraphicFramePr>
        <p:xfrm>
          <a:off x="180975" y="6146396"/>
          <a:ext cx="457200" cy="535882"/>
        </p:xfrm>
        <a:graphic>
          <a:graphicData uri="http://schemas.openxmlformats.org/presentationml/2006/ole">
            <mc:AlternateContent xmlns:mc="http://schemas.openxmlformats.org/markup-compatibility/2006">
              <mc:Choice xmlns:v="urn:schemas-microsoft-com:vml" Requires="v">
                <p:oleObj spid="_x0000_s24583" name="Bitmap Image" r:id="rId5" imgW="2772162" imgH="3153215" progId="Paint.Picture">
                  <p:embed/>
                </p:oleObj>
              </mc:Choice>
              <mc:Fallback>
                <p:oleObj name="Bitmap Image" r:id="rId5" imgW="2772162" imgH="3153215" progId="Paint.Picture">
                  <p:embed/>
                  <p:pic>
                    <p:nvPicPr>
                      <p:cNvPr id="12" name="Object 1">
                        <a:extLst>
                          <a:ext uri="{FF2B5EF4-FFF2-40B4-BE49-F238E27FC236}">
                            <a16:creationId xmlns:a16="http://schemas.microsoft.com/office/drawing/2014/main" id="{26E1E61F-E987-411F-A14F-F1EF5CEA559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0975" y="6146396"/>
                        <a:ext cx="457200" cy="535882"/>
                      </a:xfrm>
                      <a:prstGeom prst="rect">
                        <a:avLst/>
                      </a:prstGeom>
                      <a:noFill/>
                      <a:extLst/>
                    </p:spPr>
                  </p:pic>
                </p:oleObj>
              </mc:Fallback>
            </mc:AlternateContent>
          </a:graphicData>
        </a:graphic>
      </p:graphicFrame>
    </p:spTree>
    <p:extLst>
      <p:ext uri="{BB962C8B-B14F-4D97-AF65-F5344CB8AC3E}">
        <p14:creationId xmlns:p14="http://schemas.microsoft.com/office/powerpoint/2010/main" val="117393916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78241" name="Rectangle 4"/>
          <p:cNvSpPr>
            <a:spLocks noChangeArrowheads="1"/>
          </p:cNvSpPr>
          <p:nvPr/>
        </p:nvSpPr>
        <p:spPr bwMode="auto">
          <a:xfrm>
            <a:off x="2274888" y="260350"/>
            <a:ext cx="7346950" cy="839788"/>
          </a:xfrm>
          <a:prstGeom prst="rect">
            <a:avLst/>
          </a:prstGeom>
          <a:noFill/>
          <a:ln w="9525">
            <a:noFill/>
            <a:miter lim="800000"/>
            <a:headEnd/>
            <a:tailEnd/>
          </a:ln>
        </p:spPr>
        <p:txBody>
          <a:bodyPr lIns="0" tIns="0" rIns="0" bIns="0">
            <a:spAutoFit/>
          </a:bodyPr>
          <a:lstStyle/>
          <a:p>
            <a:pPr algn="ctr" fontAlgn="base">
              <a:lnSpc>
                <a:spcPts val="3200"/>
              </a:lnSpc>
              <a:spcBef>
                <a:spcPct val="0"/>
              </a:spcBef>
              <a:spcAft>
                <a:spcPct val="0"/>
              </a:spcAft>
            </a:pPr>
            <a:br>
              <a:rPr lang="en-GB" altLang="en-US" sz="3600" b="1">
                <a:solidFill>
                  <a:prstClr val="white"/>
                </a:solidFill>
                <a:latin typeface="Arial" charset="0"/>
                <a:ea typeface="MS PGothic" pitchFamily="34" charset="-128"/>
                <a:cs typeface="Arial" charset="0"/>
              </a:rPr>
            </a:br>
            <a:r>
              <a:rPr lang="en-GB" altLang="en-US" sz="3600" b="1">
                <a:solidFill>
                  <a:prstClr val="white"/>
                </a:solidFill>
                <a:latin typeface="Calibri" pitchFamily="34" charset="0"/>
                <a:ea typeface="MS PGothic" pitchFamily="34" charset="-128"/>
                <a:cs typeface="Arial" charset="0"/>
              </a:rPr>
              <a:t>What can make a person vulnerable?</a:t>
            </a:r>
            <a:endParaRPr lang="en-US" altLang="en-US" sz="3600" b="1">
              <a:solidFill>
                <a:prstClr val="white"/>
              </a:solidFill>
              <a:latin typeface="Calibri" pitchFamily="34" charset="0"/>
              <a:ea typeface="MS PGothic" pitchFamily="34" charset="-128"/>
              <a:cs typeface="Arial" charset="0"/>
            </a:endParaRPr>
          </a:p>
        </p:txBody>
      </p:sp>
      <p:sp>
        <p:nvSpPr>
          <p:cNvPr id="611330" name="Content Placeholder 14"/>
          <p:cNvSpPr txBox="1">
            <a:spLocks noChangeArrowheads="1"/>
          </p:cNvSpPr>
          <p:nvPr/>
        </p:nvSpPr>
        <p:spPr bwMode="auto">
          <a:xfrm>
            <a:off x="2139950" y="2133601"/>
            <a:ext cx="7912100" cy="2862263"/>
          </a:xfrm>
          <a:prstGeom prst="rect">
            <a:avLst/>
          </a:prstGeom>
          <a:noFill/>
          <a:ln w="9525">
            <a:noFill/>
            <a:miter lim="800000"/>
            <a:headEnd/>
            <a:tailEnd/>
          </a:ln>
        </p:spPr>
        <p:txBody>
          <a:bodyPr>
            <a:spAutoFit/>
          </a:bodyPr>
          <a:lstStyle/>
          <a:p>
            <a:pPr marL="342900" indent="-342900" fontAlgn="base">
              <a:lnSpc>
                <a:spcPct val="150000"/>
              </a:lnSpc>
              <a:spcBef>
                <a:spcPct val="0"/>
              </a:spcBef>
              <a:spcAft>
                <a:spcPct val="0"/>
              </a:spcAft>
              <a:buFont typeface="Arial" charset="0"/>
              <a:buChar char="•"/>
            </a:pPr>
            <a:r>
              <a:rPr lang="en-GB" altLang="en-US" sz="2400" b="1">
                <a:solidFill>
                  <a:prstClr val="white"/>
                </a:solidFill>
                <a:latin typeface="Calibri" pitchFamily="34" charset="0"/>
                <a:ea typeface="MS PGothic" pitchFamily="34" charset="-128"/>
                <a:cs typeface="Arial" charset="0"/>
              </a:rPr>
              <a:t>Age</a:t>
            </a:r>
          </a:p>
          <a:p>
            <a:pPr marL="342900" indent="-342900" fontAlgn="base">
              <a:lnSpc>
                <a:spcPct val="150000"/>
              </a:lnSpc>
              <a:spcBef>
                <a:spcPct val="0"/>
              </a:spcBef>
              <a:spcAft>
                <a:spcPct val="0"/>
              </a:spcAft>
              <a:buFont typeface="Arial" charset="0"/>
              <a:buChar char="•"/>
            </a:pPr>
            <a:r>
              <a:rPr lang="en-GB" altLang="en-US" sz="2400" b="1">
                <a:solidFill>
                  <a:prstClr val="white"/>
                </a:solidFill>
                <a:latin typeface="Calibri" pitchFamily="34" charset="0"/>
                <a:ea typeface="MS PGothic" pitchFamily="34" charset="-128"/>
                <a:cs typeface="Arial" charset="0"/>
              </a:rPr>
              <a:t>Alone</a:t>
            </a:r>
          </a:p>
          <a:p>
            <a:pPr marL="342900" indent="-342900" fontAlgn="base">
              <a:lnSpc>
                <a:spcPct val="150000"/>
              </a:lnSpc>
              <a:spcBef>
                <a:spcPct val="0"/>
              </a:spcBef>
              <a:spcAft>
                <a:spcPct val="0"/>
              </a:spcAft>
              <a:buFont typeface="Arial" charset="0"/>
              <a:buChar char="•"/>
            </a:pPr>
            <a:r>
              <a:rPr lang="en-GB" altLang="en-US" sz="2400" b="1">
                <a:solidFill>
                  <a:prstClr val="white"/>
                </a:solidFill>
                <a:latin typeface="Calibri" pitchFamily="34" charset="0"/>
                <a:ea typeface="MS PGothic" pitchFamily="34" charset="-128"/>
                <a:cs typeface="Arial" charset="0"/>
              </a:rPr>
              <a:t>Drugs and or </a:t>
            </a:r>
            <a:r>
              <a:rPr lang="en-US" altLang="en-US" sz="2400" b="1">
                <a:solidFill>
                  <a:prstClr val="white"/>
                </a:solidFill>
                <a:latin typeface="Calibri" pitchFamily="34" charset="0"/>
                <a:ea typeface="MS PGothic" pitchFamily="34" charset="-128"/>
                <a:cs typeface="Arial" charset="0"/>
              </a:rPr>
              <a:t>A</a:t>
            </a:r>
            <a:r>
              <a:rPr lang="en-GB" altLang="en-US" sz="2400" b="1">
                <a:solidFill>
                  <a:prstClr val="white"/>
                </a:solidFill>
                <a:latin typeface="Calibri" pitchFamily="34" charset="0"/>
                <a:ea typeface="MS PGothic" pitchFamily="34" charset="-128"/>
                <a:cs typeface="Arial" charset="0"/>
              </a:rPr>
              <a:t>lcohol</a:t>
            </a:r>
          </a:p>
          <a:p>
            <a:pPr marL="342900" indent="-342900" fontAlgn="base">
              <a:lnSpc>
                <a:spcPct val="150000"/>
              </a:lnSpc>
              <a:spcBef>
                <a:spcPct val="0"/>
              </a:spcBef>
              <a:spcAft>
                <a:spcPct val="0"/>
              </a:spcAft>
              <a:buFont typeface="Arial" charset="0"/>
              <a:buChar char="•"/>
            </a:pPr>
            <a:r>
              <a:rPr lang="en-GB" altLang="en-US" sz="2400" b="1">
                <a:solidFill>
                  <a:prstClr val="white"/>
                </a:solidFill>
                <a:latin typeface="Calibri" pitchFamily="34" charset="0"/>
                <a:ea typeface="MS PGothic" pitchFamily="34" charset="-128"/>
                <a:cs typeface="Arial" charset="0"/>
              </a:rPr>
              <a:t>State of mind</a:t>
            </a:r>
          </a:p>
          <a:p>
            <a:pPr marL="342900" indent="-342900" fontAlgn="base">
              <a:lnSpc>
                <a:spcPct val="150000"/>
              </a:lnSpc>
              <a:spcBef>
                <a:spcPct val="0"/>
              </a:spcBef>
              <a:spcAft>
                <a:spcPct val="0"/>
              </a:spcAft>
              <a:buFont typeface="Arial" charset="0"/>
              <a:buChar char="•"/>
            </a:pPr>
            <a:r>
              <a:rPr lang="en-GB" altLang="en-US" sz="2400" b="1">
                <a:solidFill>
                  <a:prstClr val="white"/>
                </a:solidFill>
                <a:latin typeface="Calibri" pitchFamily="34" charset="0"/>
                <a:ea typeface="MS PGothic" pitchFamily="34" charset="-128"/>
                <a:cs typeface="Arial" charset="0"/>
              </a:rPr>
              <a:t>Presence of an Offender</a:t>
            </a:r>
            <a:endParaRPr lang="en-GB" altLang="en-US" sz="2400">
              <a:solidFill>
                <a:prstClr val="white"/>
              </a:solidFill>
              <a:latin typeface="Calibri" pitchFamily="34" charset="0"/>
              <a:ea typeface="MS PGothic" pitchFamily="34" charset="-128"/>
              <a:cs typeface="Arial" charset="0"/>
            </a:endParaRPr>
          </a:p>
        </p:txBody>
      </p:sp>
      <p:graphicFrame>
        <p:nvGraphicFramePr>
          <p:cNvPr id="4" name="Object 1">
            <a:extLst>
              <a:ext uri="{FF2B5EF4-FFF2-40B4-BE49-F238E27FC236}">
                <a16:creationId xmlns:a16="http://schemas.microsoft.com/office/drawing/2014/main" id="{0E833981-9A47-4CA3-9688-9A4A52682597}"/>
              </a:ext>
            </a:extLst>
          </p:cNvPr>
          <p:cNvGraphicFramePr>
            <a:graphicFrameLocks noChangeAspect="1"/>
          </p:cNvGraphicFramePr>
          <p:nvPr>
            <p:extLst>
              <p:ext uri="{D42A27DB-BD31-4B8C-83A1-F6EECF244321}">
                <p14:modId xmlns:p14="http://schemas.microsoft.com/office/powerpoint/2010/main" val="3679019358"/>
              </p:ext>
            </p:extLst>
          </p:nvPr>
        </p:nvGraphicFramePr>
        <p:xfrm>
          <a:off x="180975" y="6146396"/>
          <a:ext cx="457200" cy="535882"/>
        </p:xfrm>
        <a:graphic>
          <a:graphicData uri="http://schemas.openxmlformats.org/presentationml/2006/ole">
            <mc:AlternateContent xmlns:mc="http://schemas.openxmlformats.org/markup-compatibility/2006">
              <mc:Choice xmlns:v="urn:schemas-microsoft-com:vml" Requires="v">
                <p:oleObj spid="_x0000_s25607" name="Bitmap Image" r:id="rId4" imgW="2772162" imgH="3153215" progId="Paint.Picture">
                  <p:embed/>
                </p:oleObj>
              </mc:Choice>
              <mc:Fallback>
                <p:oleObj name="Bitmap Image" r:id="rId4" imgW="2772162" imgH="3153215" progId="Paint.Picture">
                  <p:embed/>
                  <p:pic>
                    <p:nvPicPr>
                      <p:cNvPr id="12" name="Object 1">
                        <a:extLst>
                          <a:ext uri="{FF2B5EF4-FFF2-40B4-BE49-F238E27FC236}">
                            <a16:creationId xmlns:a16="http://schemas.microsoft.com/office/drawing/2014/main" id="{26E1E61F-E987-411F-A14F-F1EF5CEA559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0975" y="6146396"/>
                        <a:ext cx="457200" cy="535882"/>
                      </a:xfrm>
                      <a:prstGeom prst="rect">
                        <a:avLst/>
                      </a:prstGeom>
                      <a:noFill/>
                      <a:extLst/>
                    </p:spPr>
                  </p:pic>
                </p:oleObj>
              </mc:Fallback>
            </mc:AlternateContent>
          </a:graphicData>
        </a:graphic>
      </p:graphicFrame>
      <p:pic>
        <p:nvPicPr>
          <p:cNvPr id="3" name="Picture 2">
            <a:extLst>
              <a:ext uri="{FF2B5EF4-FFF2-40B4-BE49-F238E27FC236}">
                <a16:creationId xmlns:a16="http://schemas.microsoft.com/office/drawing/2014/main" id="{11194A91-7DF0-43D5-8E76-C1487991501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81956" y="2321040"/>
            <a:ext cx="4279763" cy="2487384"/>
          </a:xfrm>
          <a:prstGeom prst="rect">
            <a:avLst/>
          </a:prstGeom>
        </p:spPr>
      </p:pic>
    </p:spTree>
    <p:extLst>
      <p:ext uri="{BB962C8B-B14F-4D97-AF65-F5344CB8AC3E}">
        <p14:creationId xmlns:p14="http://schemas.microsoft.com/office/powerpoint/2010/main" val="251030004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1330">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11330">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11330">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11330">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1133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3377" name="Rectangle 3"/>
          <p:cNvSpPr txBox="1">
            <a:spLocks noChangeArrowheads="1"/>
          </p:cNvSpPr>
          <p:nvPr/>
        </p:nvSpPr>
        <p:spPr bwMode="auto">
          <a:xfrm>
            <a:off x="1951038" y="1484313"/>
            <a:ext cx="4000500" cy="5111750"/>
          </a:xfrm>
          <a:prstGeom prst="rect">
            <a:avLst/>
          </a:prstGeom>
          <a:noFill/>
          <a:ln w="9525">
            <a:noFill/>
            <a:miter lim="800000"/>
            <a:headEnd/>
            <a:tailEnd/>
          </a:ln>
        </p:spPr>
        <p:txBody>
          <a:bodyPr/>
          <a:lstStyle/>
          <a:p>
            <a:pPr marL="342900" indent="-342900" fontAlgn="base">
              <a:lnSpc>
                <a:spcPct val="90000"/>
              </a:lnSpc>
              <a:spcBef>
                <a:spcPts val="1000"/>
              </a:spcBef>
              <a:spcAft>
                <a:spcPct val="0"/>
              </a:spcAft>
              <a:buFont typeface="Arial" charset="0"/>
              <a:buChar char="•"/>
            </a:pPr>
            <a:r>
              <a:rPr lang="en-GB" sz="2400" b="1">
                <a:solidFill>
                  <a:prstClr val="white"/>
                </a:solidFill>
                <a:latin typeface="Calibri" pitchFamily="34" charset="0"/>
                <a:ea typeface="MS PGothic" pitchFamily="34" charset="-128"/>
                <a:cs typeface="Arial" charset="0"/>
              </a:rPr>
              <a:t>Unsteady on their feet</a:t>
            </a:r>
          </a:p>
          <a:p>
            <a:pPr marL="342900" indent="-342900" fontAlgn="base">
              <a:lnSpc>
                <a:spcPct val="90000"/>
              </a:lnSpc>
              <a:spcBef>
                <a:spcPts val="1000"/>
              </a:spcBef>
              <a:spcAft>
                <a:spcPct val="0"/>
              </a:spcAft>
              <a:buFont typeface="Arial" charset="0"/>
              <a:buChar char="•"/>
            </a:pPr>
            <a:r>
              <a:rPr lang="en-GB" sz="2400" b="1">
                <a:solidFill>
                  <a:prstClr val="white"/>
                </a:solidFill>
                <a:latin typeface="Calibri" pitchFamily="34" charset="0"/>
                <a:ea typeface="MS PGothic" pitchFamily="34" charset="-128"/>
                <a:cs typeface="Arial" charset="0"/>
              </a:rPr>
              <a:t>Incoherent</a:t>
            </a:r>
          </a:p>
          <a:p>
            <a:pPr marL="342900" indent="-342900" fontAlgn="base">
              <a:lnSpc>
                <a:spcPct val="90000"/>
              </a:lnSpc>
              <a:spcBef>
                <a:spcPts val="1000"/>
              </a:spcBef>
              <a:spcAft>
                <a:spcPct val="0"/>
              </a:spcAft>
              <a:buFont typeface="Arial" charset="0"/>
              <a:buChar char="•"/>
            </a:pPr>
            <a:r>
              <a:rPr lang="en-GB" sz="2400" b="1">
                <a:solidFill>
                  <a:prstClr val="white"/>
                </a:solidFill>
                <a:latin typeface="Calibri" pitchFamily="34" charset="0"/>
                <a:ea typeface="MS PGothic" pitchFamily="34" charset="-128"/>
                <a:cs typeface="Arial" charset="0"/>
              </a:rPr>
              <a:t>Irrational</a:t>
            </a:r>
          </a:p>
          <a:p>
            <a:pPr marL="342900" indent="-342900" fontAlgn="base">
              <a:lnSpc>
                <a:spcPct val="90000"/>
              </a:lnSpc>
              <a:spcBef>
                <a:spcPts val="1000"/>
              </a:spcBef>
              <a:spcAft>
                <a:spcPct val="0"/>
              </a:spcAft>
              <a:buFont typeface="Arial" charset="0"/>
              <a:buChar char="•"/>
            </a:pPr>
            <a:r>
              <a:rPr lang="en-GB" sz="2400" b="1">
                <a:solidFill>
                  <a:prstClr val="white"/>
                </a:solidFill>
                <a:latin typeface="Calibri" pitchFamily="34" charset="0"/>
                <a:ea typeface="MS PGothic" pitchFamily="34" charset="-128"/>
                <a:cs typeface="Arial" charset="0"/>
              </a:rPr>
              <a:t>Glazed eyes</a:t>
            </a:r>
          </a:p>
          <a:p>
            <a:pPr marL="342900" indent="-342900" fontAlgn="base">
              <a:lnSpc>
                <a:spcPct val="90000"/>
              </a:lnSpc>
              <a:spcBef>
                <a:spcPts val="1000"/>
              </a:spcBef>
              <a:spcAft>
                <a:spcPct val="0"/>
              </a:spcAft>
              <a:buFont typeface="Arial" charset="0"/>
              <a:buChar char="•"/>
            </a:pPr>
            <a:r>
              <a:rPr lang="en-GB" sz="2400" b="1">
                <a:solidFill>
                  <a:prstClr val="white"/>
                </a:solidFill>
                <a:latin typeface="Calibri" pitchFamily="34" charset="0"/>
                <a:ea typeface="MS PGothic" pitchFamily="34" charset="-128"/>
                <a:cs typeface="Arial" charset="0"/>
              </a:rPr>
              <a:t>Dishevelled appearance</a:t>
            </a:r>
          </a:p>
          <a:p>
            <a:pPr marL="342900" indent="-342900" fontAlgn="base">
              <a:lnSpc>
                <a:spcPct val="90000"/>
              </a:lnSpc>
              <a:spcBef>
                <a:spcPts val="1000"/>
              </a:spcBef>
              <a:spcAft>
                <a:spcPct val="0"/>
              </a:spcAft>
              <a:buFont typeface="Arial" charset="0"/>
              <a:buChar char="•"/>
            </a:pPr>
            <a:r>
              <a:rPr lang="en-GB" sz="2400" b="1">
                <a:solidFill>
                  <a:prstClr val="white"/>
                </a:solidFill>
                <a:latin typeface="Calibri" pitchFamily="34" charset="0"/>
                <a:ea typeface="MS PGothic" pitchFamily="34" charset="-128"/>
                <a:cs typeface="Arial" charset="0"/>
              </a:rPr>
              <a:t>Lost</a:t>
            </a:r>
          </a:p>
          <a:p>
            <a:pPr marL="342900" indent="-342900" fontAlgn="base">
              <a:lnSpc>
                <a:spcPct val="90000"/>
              </a:lnSpc>
              <a:spcBef>
                <a:spcPts val="1000"/>
              </a:spcBef>
              <a:spcAft>
                <a:spcPct val="0"/>
              </a:spcAft>
              <a:buFont typeface="Arial" charset="0"/>
              <a:buChar char="•"/>
            </a:pPr>
            <a:r>
              <a:rPr lang="en-GB" sz="2400" b="1">
                <a:solidFill>
                  <a:prstClr val="white"/>
                </a:solidFill>
                <a:latin typeface="Calibri" pitchFamily="34" charset="0"/>
                <a:ea typeface="MS PGothic" pitchFamily="34" charset="-128"/>
                <a:cs typeface="Arial" charset="0"/>
              </a:rPr>
              <a:t>Alone</a:t>
            </a:r>
          </a:p>
          <a:p>
            <a:pPr marL="342900" indent="-342900" fontAlgn="base">
              <a:lnSpc>
                <a:spcPct val="90000"/>
              </a:lnSpc>
              <a:spcBef>
                <a:spcPts val="1000"/>
              </a:spcBef>
              <a:spcAft>
                <a:spcPct val="0"/>
              </a:spcAft>
              <a:buFont typeface="Arial" charset="0"/>
              <a:buChar char="•"/>
            </a:pPr>
            <a:r>
              <a:rPr lang="en-GB" sz="2400" b="1">
                <a:solidFill>
                  <a:prstClr val="white"/>
                </a:solidFill>
                <a:latin typeface="Calibri" pitchFamily="34" charset="0"/>
                <a:ea typeface="MS PGothic" pitchFamily="34" charset="-128"/>
                <a:cs typeface="Arial" charset="0"/>
              </a:rPr>
              <a:t>Being plied with alcohol /</a:t>
            </a:r>
            <a:r>
              <a:rPr lang="en-US" sz="2400" b="1">
                <a:solidFill>
                  <a:prstClr val="white"/>
                </a:solidFill>
                <a:latin typeface="Calibri" pitchFamily="34" charset="0"/>
                <a:ea typeface="MS PGothic" pitchFamily="34" charset="-128"/>
                <a:cs typeface="Arial" charset="0"/>
              </a:rPr>
              <a:t>drugs</a:t>
            </a:r>
          </a:p>
        </p:txBody>
      </p:sp>
      <p:sp>
        <p:nvSpPr>
          <p:cNvPr id="780290" name="Text Box 5"/>
          <p:cNvSpPr txBox="1">
            <a:spLocks noChangeArrowheads="1"/>
          </p:cNvSpPr>
          <p:nvPr/>
        </p:nvSpPr>
        <p:spPr bwMode="auto">
          <a:xfrm>
            <a:off x="1951038" y="404813"/>
            <a:ext cx="8248650" cy="646112"/>
          </a:xfrm>
          <a:prstGeom prst="rect">
            <a:avLst/>
          </a:prstGeom>
          <a:noFill/>
          <a:ln w="9525">
            <a:noFill/>
            <a:miter lim="800000"/>
            <a:headEnd/>
            <a:tailEnd/>
          </a:ln>
        </p:spPr>
        <p:txBody>
          <a:bodyPr>
            <a:spAutoFit/>
          </a:bodyPr>
          <a:lstStyle/>
          <a:p>
            <a:pPr algn="ctr" fontAlgn="base">
              <a:spcBef>
                <a:spcPct val="50000"/>
              </a:spcBef>
              <a:spcAft>
                <a:spcPct val="0"/>
              </a:spcAft>
            </a:pPr>
            <a:r>
              <a:rPr lang="en-GB" sz="3600" b="1">
                <a:solidFill>
                  <a:prstClr val="white"/>
                </a:solidFill>
                <a:latin typeface="Calibri" pitchFamily="34" charset="0"/>
                <a:ea typeface="MS PGothic" pitchFamily="34" charset="-128"/>
                <a:cs typeface="Arial" charset="0"/>
              </a:rPr>
              <a:t>How To Recognise Vulnerability</a:t>
            </a:r>
            <a:endParaRPr lang="en-US" sz="3600" b="1">
              <a:solidFill>
                <a:prstClr val="white"/>
              </a:solidFill>
              <a:latin typeface="Calibri" pitchFamily="34" charset="0"/>
              <a:ea typeface="MS PGothic" pitchFamily="34" charset="-128"/>
              <a:cs typeface="Arial" charset="0"/>
            </a:endParaRPr>
          </a:p>
        </p:txBody>
      </p:sp>
      <p:sp>
        <p:nvSpPr>
          <p:cNvPr id="613379" name="Text Box 8"/>
          <p:cNvSpPr txBox="1">
            <a:spLocks noChangeArrowheads="1"/>
          </p:cNvSpPr>
          <p:nvPr/>
        </p:nvSpPr>
        <p:spPr bwMode="auto">
          <a:xfrm>
            <a:off x="6415088" y="1341439"/>
            <a:ext cx="3816350" cy="4154487"/>
          </a:xfrm>
          <a:prstGeom prst="rect">
            <a:avLst/>
          </a:prstGeom>
          <a:noFill/>
          <a:ln w="9525">
            <a:noFill/>
            <a:miter lim="800000"/>
            <a:headEnd/>
            <a:tailEnd/>
          </a:ln>
        </p:spPr>
        <p:txBody>
          <a:bodyPr>
            <a:spAutoFit/>
          </a:bodyPr>
          <a:lstStyle/>
          <a:p>
            <a:pPr marL="342900" indent="-342900" fontAlgn="base">
              <a:lnSpc>
                <a:spcPct val="150000"/>
              </a:lnSpc>
              <a:spcBef>
                <a:spcPct val="0"/>
              </a:spcBef>
              <a:spcAft>
                <a:spcPct val="0"/>
              </a:spcAft>
              <a:buFont typeface="Arial" charset="0"/>
              <a:buChar char="•"/>
            </a:pPr>
            <a:r>
              <a:rPr lang="en-GB" sz="2400" b="1">
                <a:solidFill>
                  <a:prstClr val="white"/>
                </a:solidFill>
                <a:latin typeface="Calibri" pitchFamily="34" charset="0"/>
                <a:ea typeface="MS PGothic" pitchFamily="34" charset="-128"/>
                <a:cs typeface="Arial" charset="0"/>
              </a:rPr>
              <a:t>Drowsy</a:t>
            </a:r>
            <a:endParaRPr lang="en-GB" sz="2400">
              <a:solidFill>
                <a:prstClr val="white"/>
              </a:solidFill>
              <a:latin typeface="Calibri" pitchFamily="34" charset="0"/>
              <a:ea typeface="MS PGothic" pitchFamily="34" charset="-128"/>
              <a:cs typeface="Arial" charset="0"/>
            </a:endParaRPr>
          </a:p>
          <a:p>
            <a:pPr marL="342900" indent="-342900" fontAlgn="base">
              <a:lnSpc>
                <a:spcPct val="150000"/>
              </a:lnSpc>
              <a:spcBef>
                <a:spcPct val="0"/>
              </a:spcBef>
              <a:spcAft>
                <a:spcPct val="0"/>
              </a:spcAft>
              <a:buFont typeface="Arial" charset="0"/>
              <a:buChar char="•"/>
            </a:pPr>
            <a:r>
              <a:rPr lang="en-GB" sz="2400" b="1">
                <a:solidFill>
                  <a:prstClr val="white"/>
                </a:solidFill>
                <a:latin typeface="Calibri" pitchFamily="34" charset="0"/>
                <a:ea typeface="MS PGothic" pitchFamily="34" charset="-128"/>
                <a:cs typeface="Arial" charset="0"/>
              </a:rPr>
              <a:t>Upset</a:t>
            </a:r>
            <a:endParaRPr lang="en-GB" sz="2400">
              <a:solidFill>
                <a:prstClr val="white"/>
              </a:solidFill>
              <a:latin typeface="Calibri" pitchFamily="34" charset="0"/>
              <a:ea typeface="MS PGothic" pitchFamily="34" charset="-128"/>
              <a:cs typeface="Arial" charset="0"/>
            </a:endParaRPr>
          </a:p>
          <a:p>
            <a:pPr marL="342900" indent="-342900" fontAlgn="base">
              <a:spcBef>
                <a:spcPct val="0"/>
              </a:spcBef>
              <a:spcAft>
                <a:spcPct val="0"/>
              </a:spcAft>
              <a:buFont typeface="Arial" charset="0"/>
              <a:buChar char="•"/>
            </a:pPr>
            <a:r>
              <a:rPr lang="en-GB" sz="2400" b="1">
                <a:solidFill>
                  <a:prstClr val="white"/>
                </a:solidFill>
                <a:latin typeface="Calibri" pitchFamily="34" charset="0"/>
                <a:ea typeface="MS PGothic" pitchFamily="34" charset="-128"/>
                <a:cs typeface="Arial" charset="0"/>
              </a:rPr>
              <a:t>Being controlled by somebody</a:t>
            </a:r>
            <a:endParaRPr lang="en-GB" sz="2400">
              <a:solidFill>
                <a:prstClr val="white"/>
              </a:solidFill>
              <a:latin typeface="Calibri" pitchFamily="34" charset="0"/>
              <a:ea typeface="MS PGothic" pitchFamily="34" charset="-128"/>
              <a:cs typeface="Arial" charset="0"/>
            </a:endParaRPr>
          </a:p>
          <a:p>
            <a:pPr marL="342900" indent="-342900" fontAlgn="base">
              <a:lnSpc>
                <a:spcPct val="150000"/>
              </a:lnSpc>
              <a:spcBef>
                <a:spcPct val="0"/>
              </a:spcBef>
              <a:spcAft>
                <a:spcPct val="0"/>
              </a:spcAft>
              <a:buFont typeface="Arial" charset="0"/>
              <a:buChar char="•"/>
            </a:pPr>
            <a:r>
              <a:rPr lang="en-GB" sz="2400" b="1">
                <a:solidFill>
                  <a:prstClr val="white"/>
                </a:solidFill>
                <a:latin typeface="Calibri" pitchFamily="34" charset="0"/>
                <a:ea typeface="MS PGothic" pitchFamily="34" charset="-128"/>
                <a:cs typeface="Arial" charset="0"/>
              </a:rPr>
              <a:t>Injury</a:t>
            </a:r>
            <a:endParaRPr lang="en-GB" sz="2400">
              <a:solidFill>
                <a:prstClr val="white"/>
              </a:solidFill>
              <a:latin typeface="Calibri" pitchFamily="34" charset="0"/>
              <a:ea typeface="MS PGothic" pitchFamily="34" charset="-128"/>
              <a:cs typeface="Arial" charset="0"/>
            </a:endParaRPr>
          </a:p>
          <a:p>
            <a:pPr marL="342900" indent="-342900" fontAlgn="base">
              <a:lnSpc>
                <a:spcPct val="150000"/>
              </a:lnSpc>
              <a:spcBef>
                <a:spcPct val="0"/>
              </a:spcBef>
              <a:spcAft>
                <a:spcPct val="0"/>
              </a:spcAft>
              <a:buFont typeface="Arial" charset="0"/>
              <a:buChar char="•"/>
            </a:pPr>
            <a:r>
              <a:rPr lang="en-GB" sz="2400" b="1">
                <a:solidFill>
                  <a:prstClr val="white"/>
                </a:solidFill>
                <a:latin typeface="Calibri" pitchFamily="34" charset="0"/>
                <a:ea typeface="MS PGothic" pitchFamily="34" charset="-128"/>
                <a:cs typeface="Arial" charset="0"/>
              </a:rPr>
              <a:t>Quiet</a:t>
            </a:r>
            <a:endParaRPr lang="en-GB" sz="2400">
              <a:solidFill>
                <a:prstClr val="white"/>
              </a:solidFill>
              <a:latin typeface="Calibri" pitchFamily="34" charset="0"/>
              <a:ea typeface="MS PGothic" pitchFamily="34" charset="-128"/>
              <a:cs typeface="Arial" charset="0"/>
            </a:endParaRPr>
          </a:p>
          <a:p>
            <a:pPr marL="342900" indent="-342900" fontAlgn="base">
              <a:lnSpc>
                <a:spcPct val="150000"/>
              </a:lnSpc>
              <a:spcBef>
                <a:spcPct val="0"/>
              </a:spcBef>
              <a:spcAft>
                <a:spcPct val="0"/>
              </a:spcAft>
              <a:buFont typeface="Arial" charset="0"/>
              <a:buChar char="•"/>
            </a:pPr>
            <a:r>
              <a:rPr lang="en-GB" sz="2400" b="1">
                <a:solidFill>
                  <a:prstClr val="white"/>
                </a:solidFill>
                <a:latin typeface="Calibri" pitchFamily="34" charset="0"/>
                <a:ea typeface="MS PGothic" pitchFamily="34" charset="-128"/>
                <a:cs typeface="Arial" charset="0"/>
              </a:rPr>
              <a:t>Excitable</a:t>
            </a:r>
            <a:endParaRPr lang="en-GB" sz="2400">
              <a:solidFill>
                <a:prstClr val="white"/>
              </a:solidFill>
              <a:latin typeface="Calibri" pitchFamily="34" charset="0"/>
              <a:ea typeface="MS PGothic" pitchFamily="34" charset="-128"/>
              <a:cs typeface="Arial" charset="0"/>
            </a:endParaRPr>
          </a:p>
          <a:p>
            <a:pPr marL="342900" indent="-342900" fontAlgn="base">
              <a:lnSpc>
                <a:spcPct val="150000"/>
              </a:lnSpc>
              <a:spcBef>
                <a:spcPct val="0"/>
              </a:spcBef>
              <a:spcAft>
                <a:spcPct val="0"/>
              </a:spcAft>
              <a:buFont typeface="Arial" charset="0"/>
              <a:buChar char="•"/>
            </a:pPr>
            <a:r>
              <a:rPr lang="en-GB" sz="2400" b="1">
                <a:solidFill>
                  <a:prstClr val="white"/>
                </a:solidFill>
                <a:latin typeface="Calibri" pitchFamily="34" charset="0"/>
                <a:ea typeface="MS PGothic" pitchFamily="34" charset="-128"/>
                <a:cs typeface="Arial" charset="0"/>
              </a:rPr>
              <a:t>Missing clothing</a:t>
            </a:r>
            <a:endParaRPr lang="en-GB" sz="2400">
              <a:solidFill>
                <a:prstClr val="white"/>
              </a:solidFill>
              <a:latin typeface="Calibri" pitchFamily="34" charset="0"/>
              <a:ea typeface="MS PGothic" pitchFamily="34" charset="-128"/>
              <a:cs typeface="Arial" charset="0"/>
            </a:endParaRPr>
          </a:p>
        </p:txBody>
      </p:sp>
      <p:graphicFrame>
        <p:nvGraphicFramePr>
          <p:cNvPr id="5" name="Object 1">
            <a:extLst>
              <a:ext uri="{FF2B5EF4-FFF2-40B4-BE49-F238E27FC236}">
                <a16:creationId xmlns:a16="http://schemas.microsoft.com/office/drawing/2014/main" id="{9471AD77-2E9B-4BE5-84DD-C60F55284371}"/>
              </a:ext>
            </a:extLst>
          </p:cNvPr>
          <p:cNvGraphicFramePr>
            <a:graphicFrameLocks noChangeAspect="1"/>
          </p:cNvGraphicFramePr>
          <p:nvPr>
            <p:extLst>
              <p:ext uri="{D42A27DB-BD31-4B8C-83A1-F6EECF244321}">
                <p14:modId xmlns:p14="http://schemas.microsoft.com/office/powerpoint/2010/main" val="3679019358"/>
              </p:ext>
            </p:extLst>
          </p:nvPr>
        </p:nvGraphicFramePr>
        <p:xfrm>
          <a:off x="180975" y="6146396"/>
          <a:ext cx="457200" cy="535882"/>
        </p:xfrm>
        <a:graphic>
          <a:graphicData uri="http://schemas.openxmlformats.org/presentationml/2006/ole">
            <mc:AlternateContent xmlns:mc="http://schemas.openxmlformats.org/markup-compatibility/2006">
              <mc:Choice xmlns:v="urn:schemas-microsoft-com:vml" Requires="v">
                <p:oleObj spid="_x0000_s26631" name="Bitmap Image" r:id="rId4" imgW="2772162" imgH="3153215" progId="Paint.Picture">
                  <p:embed/>
                </p:oleObj>
              </mc:Choice>
              <mc:Fallback>
                <p:oleObj name="Bitmap Image" r:id="rId4" imgW="2772162" imgH="3153215" progId="Paint.Picture">
                  <p:embed/>
                  <p:pic>
                    <p:nvPicPr>
                      <p:cNvPr id="12" name="Object 1">
                        <a:extLst>
                          <a:ext uri="{FF2B5EF4-FFF2-40B4-BE49-F238E27FC236}">
                            <a16:creationId xmlns:a16="http://schemas.microsoft.com/office/drawing/2014/main" id="{26E1E61F-E987-411F-A14F-F1EF5CEA559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0975" y="6146396"/>
                        <a:ext cx="457200" cy="535882"/>
                      </a:xfrm>
                      <a:prstGeom prst="rect">
                        <a:avLst/>
                      </a:prstGeom>
                      <a:noFill/>
                      <a:extLst/>
                    </p:spPr>
                  </p:pic>
                </p:oleObj>
              </mc:Fallback>
            </mc:AlternateContent>
          </a:graphicData>
        </a:graphic>
      </p:graphicFrame>
    </p:spTree>
    <p:extLst>
      <p:ext uri="{BB962C8B-B14F-4D97-AF65-F5344CB8AC3E}">
        <p14:creationId xmlns:p14="http://schemas.microsoft.com/office/powerpoint/2010/main" val="385329829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337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13377">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13377">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13377">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13377">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13377">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13377">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13377">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13379">
                                            <p:txEl>
                                              <p:pRg st="0" end="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13379">
                                            <p:txEl>
                                              <p:pRg st="1" end="1"/>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13379">
                                            <p:txEl>
                                              <p:pRg st="2" end="2"/>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13379">
                                            <p:txEl>
                                              <p:pRg st="3" end="3"/>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613379">
                                            <p:txEl>
                                              <p:pRg st="4" end="4"/>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613379">
                                            <p:txEl>
                                              <p:pRg st="5" end="5"/>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61337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35E54F85-D9A6-4C3A-A90C-6BAE85AB27E0}"/>
              </a:ext>
            </a:extLst>
          </p:cNvPr>
          <p:cNvGraphicFramePr>
            <a:graphicFrameLocks noGrp="1"/>
          </p:cNvGraphicFramePr>
          <p:nvPr>
            <p:extLst>
              <p:ext uri="{D42A27DB-BD31-4B8C-83A1-F6EECF244321}">
                <p14:modId xmlns:p14="http://schemas.microsoft.com/office/powerpoint/2010/main" val="1275591880"/>
              </p:ext>
            </p:extLst>
          </p:nvPr>
        </p:nvGraphicFramePr>
        <p:xfrm>
          <a:off x="3386667" y="2855930"/>
          <a:ext cx="5418666" cy="1146139"/>
        </p:xfrm>
        <a:graphic>
          <a:graphicData uri="http://schemas.openxmlformats.org/drawingml/2006/table">
            <a:tbl>
              <a:tblPr firstRow="1" bandRow="1">
                <a:tableStyleId>{5C22544A-7EE6-4342-B048-85BDC9FD1C3A}</a:tableStyleId>
              </a:tblPr>
              <a:tblGrid>
                <a:gridCol w="2709333">
                  <a:extLst>
                    <a:ext uri="{9D8B030D-6E8A-4147-A177-3AD203B41FA5}">
                      <a16:colId xmlns:a16="http://schemas.microsoft.com/office/drawing/2014/main" val="3755137514"/>
                    </a:ext>
                  </a:extLst>
                </a:gridCol>
                <a:gridCol w="2709333">
                  <a:extLst>
                    <a:ext uri="{9D8B030D-6E8A-4147-A177-3AD203B41FA5}">
                      <a16:colId xmlns:a16="http://schemas.microsoft.com/office/drawing/2014/main" val="1591364382"/>
                    </a:ext>
                  </a:extLst>
                </a:gridCol>
              </a:tblGrid>
              <a:tr h="404459">
                <a:tc gridSpan="2">
                  <a:txBody>
                    <a:bodyPr/>
                    <a:lstStyle/>
                    <a:p>
                      <a:pPr algn="ctr"/>
                      <a:r>
                        <a:rPr lang="en-GB" sz="2000" b="1" dirty="0"/>
                        <a:t>Video 1</a:t>
                      </a:r>
                    </a:p>
                  </a:txBody>
                  <a:tcPr>
                    <a:noFill/>
                  </a:tcPr>
                </a:tc>
                <a:tc hMerge="1">
                  <a:txBody>
                    <a:bodyPr/>
                    <a:lstStyle/>
                    <a:p>
                      <a:pPr algn="ctr"/>
                      <a:endParaRPr lang="en-GB" sz="2000" dirty="0"/>
                    </a:p>
                  </a:txBody>
                  <a:tcPr>
                    <a:noFill/>
                  </a:tcPr>
                </a:tc>
                <a:extLst>
                  <a:ext uri="{0D108BD9-81ED-4DB2-BD59-A6C34878D82A}">
                    <a16:rowId xmlns:a16="http://schemas.microsoft.com/office/drawing/2014/main" val="1807506990"/>
                  </a:ext>
                </a:extLst>
              </a:tr>
              <a:tr h="370840">
                <a:tc>
                  <a:txBody>
                    <a:bodyPr/>
                    <a:lstStyle/>
                    <a:p>
                      <a:r>
                        <a:rPr lang="en-GB" b="1" dirty="0"/>
                        <a:t>Assault example</a:t>
                      </a:r>
                    </a:p>
                  </a:txBody>
                  <a:tcPr>
                    <a:noFill/>
                  </a:tcPr>
                </a:tc>
                <a:tc>
                  <a:txBody>
                    <a:bodyPr/>
                    <a:lstStyle/>
                    <a:p>
                      <a:r>
                        <a:rPr lang="en-GB" b="1" dirty="0">
                          <a:solidFill>
                            <a:srgbClr val="002060"/>
                          </a:solidFill>
                          <a:hlinkClick r:id="rId3"/>
                        </a:rPr>
                        <a:t>https://vimeo.com/252898413</a:t>
                      </a:r>
                      <a:endParaRPr lang="en-GB" b="1" dirty="0">
                        <a:solidFill>
                          <a:srgbClr val="002060"/>
                        </a:solidFill>
                      </a:endParaRPr>
                    </a:p>
                  </a:txBody>
                  <a:tcPr>
                    <a:noFill/>
                  </a:tcPr>
                </a:tc>
                <a:extLst>
                  <a:ext uri="{0D108BD9-81ED-4DB2-BD59-A6C34878D82A}">
                    <a16:rowId xmlns:a16="http://schemas.microsoft.com/office/drawing/2014/main" val="3081858958"/>
                  </a:ext>
                </a:extLst>
              </a:tr>
              <a:tr h="370840">
                <a:tc>
                  <a:txBody>
                    <a:bodyPr/>
                    <a:lstStyle/>
                    <a:p>
                      <a:r>
                        <a:rPr lang="en-GB" b="1" dirty="0"/>
                        <a:t>RTC example</a:t>
                      </a:r>
                    </a:p>
                  </a:txBody>
                  <a:tcPr>
                    <a:noFill/>
                  </a:tcPr>
                </a:tc>
                <a:tc>
                  <a:txBody>
                    <a:bodyPr/>
                    <a:lstStyle/>
                    <a:p>
                      <a:r>
                        <a:rPr lang="en-GB" b="1" dirty="0">
                          <a:solidFill>
                            <a:srgbClr val="002060"/>
                          </a:solidFill>
                          <a:hlinkClick r:id="rId4"/>
                        </a:rPr>
                        <a:t>https://vimeo.com/252904056</a:t>
                      </a:r>
                      <a:endParaRPr lang="en-GB" b="1" dirty="0">
                        <a:solidFill>
                          <a:srgbClr val="002060"/>
                        </a:solidFill>
                      </a:endParaRPr>
                    </a:p>
                  </a:txBody>
                  <a:tcPr>
                    <a:noFill/>
                  </a:tcPr>
                </a:tc>
                <a:extLst>
                  <a:ext uri="{0D108BD9-81ED-4DB2-BD59-A6C34878D82A}">
                    <a16:rowId xmlns:a16="http://schemas.microsoft.com/office/drawing/2014/main" val="3948590884"/>
                  </a:ext>
                </a:extLst>
              </a:tr>
            </a:tbl>
          </a:graphicData>
        </a:graphic>
      </p:graphicFrame>
      <p:graphicFrame>
        <p:nvGraphicFramePr>
          <p:cNvPr id="3" name="Object 1">
            <a:extLst>
              <a:ext uri="{FF2B5EF4-FFF2-40B4-BE49-F238E27FC236}">
                <a16:creationId xmlns:a16="http://schemas.microsoft.com/office/drawing/2014/main" id="{9DE93AB0-C673-4493-BDEF-9ACE626F96E4}"/>
              </a:ext>
            </a:extLst>
          </p:cNvPr>
          <p:cNvGraphicFramePr>
            <a:graphicFrameLocks noChangeAspect="1"/>
          </p:cNvGraphicFramePr>
          <p:nvPr>
            <p:extLst>
              <p:ext uri="{D42A27DB-BD31-4B8C-83A1-F6EECF244321}">
                <p14:modId xmlns:p14="http://schemas.microsoft.com/office/powerpoint/2010/main" val="3679019358"/>
              </p:ext>
            </p:extLst>
          </p:nvPr>
        </p:nvGraphicFramePr>
        <p:xfrm>
          <a:off x="180975" y="6146396"/>
          <a:ext cx="457200" cy="535882"/>
        </p:xfrm>
        <a:graphic>
          <a:graphicData uri="http://schemas.openxmlformats.org/presentationml/2006/ole">
            <mc:AlternateContent xmlns:mc="http://schemas.openxmlformats.org/markup-compatibility/2006">
              <mc:Choice xmlns:v="urn:schemas-microsoft-com:vml" Requires="v">
                <p:oleObj spid="_x0000_s27655" name="Bitmap Image" r:id="rId5" imgW="2772162" imgH="3153215" progId="Paint.Picture">
                  <p:embed/>
                </p:oleObj>
              </mc:Choice>
              <mc:Fallback>
                <p:oleObj name="Bitmap Image" r:id="rId5" imgW="2772162" imgH="3153215" progId="Paint.Picture">
                  <p:embed/>
                  <p:pic>
                    <p:nvPicPr>
                      <p:cNvPr id="12" name="Object 1">
                        <a:extLst>
                          <a:ext uri="{FF2B5EF4-FFF2-40B4-BE49-F238E27FC236}">
                            <a16:creationId xmlns:a16="http://schemas.microsoft.com/office/drawing/2014/main" id="{26E1E61F-E987-411F-A14F-F1EF5CEA559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0975" y="6146396"/>
                        <a:ext cx="457200" cy="535882"/>
                      </a:xfrm>
                      <a:prstGeom prst="rect">
                        <a:avLst/>
                      </a:prstGeom>
                      <a:noFill/>
                      <a:extLst/>
                    </p:spPr>
                  </p:pic>
                </p:oleObj>
              </mc:Fallback>
            </mc:AlternateContent>
          </a:graphicData>
        </a:graphic>
      </p:graphicFrame>
    </p:spTree>
    <p:extLst>
      <p:ext uri="{BB962C8B-B14F-4D97-AF65-F5344CB8AC3E}">
        <p14:creationId xmlns:p14="http://schemas.microsoft.com/office/powerpoint/2010/main" val="225410375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84386" name="Rectangle 1"/>
          <p:cNvSpPr>
            <a:spLocks noChangeArrowheads="1"/>
          </p:cNvSpPr>
          <p:nvPr/>
        </p:nvSpPr>
        <p:spPr bwMode="auto">
          <a:xfrm>
            <a:off x="4300539" y="549275"/>
            <a:ext cx="3487737" cy="520700"/>
          </a:xfrm>
          <a:prstGeom prst="rect">
            <a:avLst/>
          </a:prstGeom>
          <a:noFill/>
          <a:ln w="9525">
            <a:noFill/>
            <a:miter lim="800000"/>
            <a:headEnd/>
            <a:tailEnd/>
          </a:ln>
        </p:spPr>
        <p:txBody>
          <a:bodyPr wrap="none">
            <a:spAutoFit/>
          </a:bodyPr>
          <a:lstStyle/>
          <a:p>
            <a:pPr algn="ctr" fontAlgn="base">
              <a:lnSpc>
                <a:spcPts val="3200"/>
              </a:lnSpc>
              <a:spcBef>
                <a:spcPct val="0"/>
              </a:spcBef>
              <a:spcAft>
                <a:spcPct val="0"/>
              </a:spcAft>
            </a:pPr>
            <a:r>
              <a:rPr lang="en-GB" sz="3600" b="1">
                <a:solidFill>
                  <a:prstClr val="white"/>
                </a:solidFill>
                <a:latin typeface="Calibri" pitchFamily="34" charset="0"/>
                <a:ea typeface="MS PGothic" pitchFamily="34" charset="-128"/>
                <a:cs typeface="Arial" charset="0"/>
              </a:rPr>
              <a:t>What happened?</a:t>
            </a:r>
            <a:endParaRPr lang="en-US" altLang="en-US" sz="3600" b="1">
              <a:solidFill>
                <a:prstClr val="white"/>
              </a:solidFill>
              <a:latin typeface="Calibri" pitchFamily="34" charset="0"/>
              <a:ea typeface="MS PGothic" pitchFamily="34" charset="-128"/>
              <a:cs typeface="Arial" charset="0"/>
            </a:endParaRPr>
          </a:p>
        </p:txBody>
      </p:sp>
      <p:pic>
        <p:nvPicPr>
          <p:cNvPr id="3" name="Picture 2">
            <a:extLst>
              <a:ext uri="{FF2B5EF4-FFF2-40B4-BE49-F238E27FC236}">
                <a16:creationId xmlns:a16="http://schemas.microsoft.com/office/drawing/2014/main" id="{396910E7-97D2-404A-B892-A054ADF0D85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00476" y="1880011"/>
            <a:ext cx="7087862" cy="4071102"/>
          </a:xfrm>
          <a:prstGeom prst="rect">
            <a:avLst/>
          </a:prstGeom>
        </p:spPr>
      </p:pic>
      <p:graphicFrame>
        <p:nvGraphicFramePr>
          <p:cNvPr id="5" name="Object 1">
            <a:extLst>
              <a:ext uri="{FF2B5EF4-FFF2-40B4-BE49-F238E27FC236}">
                <a16:creationId xmlns:a16="http://schemas.microsoft.com/office/drawing/2014/main" id="{2617834F-950F-435C-BF65-432AB88829C0}"/>
              </a:ext>
            </a:extLst>
          </p:cNvPr>
          <p:cNvGraphicFramePr>
            <a:graphicFrameLocks noChangeAspect="1"/>
          </p:cNvGraphicFramePr>
          <p:nvPr>
            <p:extLst>
              <p:ext uri="{D42A27DB-BD31-4B8C-83A1-F6EECF244321}">
                <p14:modId xmlns:p14="http://schemas.microsoft.com/office/powerpoint/2010/main" val="3679019358"/>
              </p:ext>
            </p:extLst>
          </p:nvPr>
        </p:nvGraphicFramePr>
        <p:xfrm>
          <a:off x="180975" y="6146396"/>
          <a:ext cx="457200" cy="535882"/>
        </p:xfrm>
        <a:graphic>
          <a:graphicData uri="http://schemas.openxmlformats.org/presentationml/2006/ole">
            <mc:AlternateContent xmlns:mc="http://schemas.openxmlformats.org/markup-compatibility/2006">
              <mc:Choice xmlns:v="urn:schemas-microsoft-com:vml" Requires="v">
                <p:oleObj spid="_x0000_s28679" name="Bitmap Image" r:id="rId5" imgW="2772162" imgH="3153215" progId="Paint.Picture">
                  <p:embed/>
                </p:oleObj>
              </mc:Choice>
              <mc:Fallback>
                <p:oleObj name="Bitmap Image" r:id="rId5" imgW="2772162" imgH="3153215" progId="Paint.Picture">
                  <p:embed/>
                  <p:pic>
                    <p:nvPicPr>
                      <p:cNvPr id="12" name="Object 1">
                        <a:extLst>
                          <a:ext uri="{FF2B5EF4-FFF2-40B4-BE49-F238E27FC236}">
                            <a16:creationId xmlns:a16="http://schemas.microsoft.com/office/drawing/2014/main" id="{26E1E61F-E987-411F-A14F-F1EF5CEA559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0975" y="6146396"/>
                        <a:ext cx="457200" cy="535882"/>
                      </a:xfrm>
                      <a:prstGeom prst="rect">
                        <a:avLst/>
                      </a:prstGeom>
                      <a:noFill/>
                      <a:extLst/>
                    </p:spPr>
                  </p:pic>
                </p:oleObj>
              </mc:Fallback>
            </mc:AlternateContent>
          </a:graphicData>
        </a:graphic>
      </p:graphicFrame>
    </p:spTree>
    <p:extLst>
      <p:ext uri="{BB962C8B-B14F-4D97-AF65-F5344CB8AC3E}">
        <p14:creationId xmlns:p14="http://schemas.microsoft.com/office/powerpoint/2010/main" val="208161406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theme/theme1.xml><?xml version="1.0" encoding="utf-8"?>
<a:theme xmlns:a="http://schemas.openxmlformats.org/drawingml/2006/main" name="Depth">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ppt/theme/theme2.xml><?xml version="1.0" encoding="utf-8"?>
<a:theme xmlns:a="http://schemas.openxmlformats.org/drawingml/2006/main" name="1_Depth">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TotalTime>
  <Words>1953</Words>
  <Application>Microsoft Office PowerPoint</Application>
  <PresentationFormat>Widescreen</PresentationFormat>
  <Paragraphs>278</Paragraphs>
  <Slides>18</Slides>
  <Notes>16</Notes>
  <HiddenSlides>0</HiddenSlides>
  <MMClips>0</MMClips>
  <ScaleCrop>false</ScaleCrop>
  <HeadingPairs>
    <vt:vector size="8" baseType="variant">
      <vt:variant>
        <vt:lpstr>Fonts Used</vt:lpstr>
      </vt:variant>
      <vt:variant>
        <vt:i4>8</vt:i4>
      </vt:variant>
      <vt:variant>
        <vt:lpstr>Theme</vt:lpstr>
      </vt:variant>
      <vt:variant>
        <vt:i4>2</vt:i4>
      </vt:variant>
      <vt:variant>
        <vt:lpstr>Embedded OLE Servers</vt:lpstr>
      </vt:variant>
      <vt:variant>
        <vt:i4>1</vt:i4>
      </vt:variant>
      <vt:variant>
        <vt:lpstr>Slide Titles</vt:lpstr>
      </vt:variant>
      <vt:variant>
        <vt:i4>18</vt:i4>
      </vt:variant>
    </vt:vector>
  </HeadingPairs>
  <TitlesOfParts>
    <vt:vector size="29" baseType="lpstr">
      <vt:lpstr>ＭＳ Ｐゴシック</vt:lpstr>
      <vt:lpstr>ＭＳ Ｐゴシック</vt:lpstr>
      <vt:lpstr>Arial</vt:lpstr>
      <vt:lpstr>Calibri</vt:lpstr>
      <vt:lpstr>Castellar</vt:lpstr>
      <vt:lpstr>Century Gothic</vt:lpstr>
      <vt:lpstr>Corbel</vt:lpstr>
      <vt:lpstr>Wingdings</vt:lpstr>
      <vt:lpstr>Depth</vt:lpstr>
      <vt:lpstr>1_Depth</vt:lpstr>
      <vt:lpstr>Bitmap Image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Ask for Angela</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Max-Work</dc:creator>
  <cp:lastModifiedBy>Max-Work</cp:lastModifiedBy>
  <cp:revision>13</cp:revision>
  <dcterms:created xsi:type="dcterms:W3CDTF">2018-01-30T11:59:52Z</dcterms:created>
  <dcterms:modified xsi:type="dcterms:W3CDTF">2018-01-30T14:45:27Z</dcterms:modified>
</cp:coreProperties>
</file>